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69" r:id="rId3"/>
    <p:sldId id="277" r:id="rId4"/>
    <p:sldId id="281" r:id="rId5"/>
    <p:sldId id="285" r:id="rId6"/>
    <p:sldId id="276" r:id="rId7"/>
    <p:sldId id="275" r:id="rId8"/>
    <p:sldId id="264" r:id="rId9"/>
    <p:sldId id="292" r:id="rId10"/>
    <p:sldId id="286" r:id="rId11"/>
    <p:sldId id="291" r:id="rId12"/>
    <p:sldId id="293" r:id="rId13"/>
    <p:sldId id="267" r:id="rId14"/>
    <p:sldId id="295" r:id="rId15"/>
    <p:sldId id="294" r:id="rId16"/>
    <p:sldId id="297" r:id="rId17"/>
    <p:sldId id="298" r:id="rId18"/>
    <p:sldId id="299" r:id="rId19"/>
    <p:sldId id="29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50" y="33293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756" y="3144797"/>
            <a:ext cx="8510954" cy="249400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He, She, It and their names. Such as-</a:t>
            </a: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 = Sami, Father, Brother but not Brothers etc.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She =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Meena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Mother, Sister but not Sisters etc.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    = Cat, Mobile phone, Pen but not Pens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8223" y="653624"/>
            <a:ext cx="386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Person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Singular Numbers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3038117"/>
            <a:ext cx="10180320" cy="171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We, You, You, They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verb.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She, It, Sami,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Meena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s/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verb.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(s/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 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Tense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576" y="745064"/>
            <a:ext cx="389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Use of 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“s /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67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764" y="1842786"/>
            <a:ext cx="8433253" cy="528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+ o,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y, z 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(otherwise ‘s’)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169" y="399900"/>
            <a:ext cx="341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“s /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6452" y="3167384"/>
            <a:ext cx="9707879" cy="221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– goes 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– does;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– misses;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 – brushes;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– searches;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– mixes;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 – buzzes.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+ y = -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Try – tries ; Cry – cries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(But, Play – plays; Pray – prays)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5539" y="392300"/>
            <a:ext cx="3978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with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519" y="2309562"/>
            <a:ext cx="573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	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629" y="3371656"/>
            <a:ext cx="484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435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আবৃত্তি করি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8067" y="4022603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9" y="4614621"/>
            <a:ext cx="42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29" y="5240811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0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5518" y="2840933"/>
            <a:ext cx="146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9551" y="2826488"/>
            <a:ext cx="319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0647" y="3441242"/>
            <a:ext cx="423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38622" y="4050346"/>
            <a:ext cx="3722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14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108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53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622" y="2591573"/>
            <a:ext cx="4183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Try to Find out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Present Simple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write down.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8625" y="461356"/>
            <a:ext cx="27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0"/>
            <a:ext cx="72542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4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4624" y="533401"/>
            <a:ext cx="424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a Video</a:t>
            </a:r>
            <a:endParaRPr lang="en-US" sz="3600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2891"/>
              </p:ext>
            </p:extLst>
          </p:nvPr>
        </p:nvGraphicFramePr>
        <p:xfrm>
          <a:off x="3662363" y="3182938"/>
          <a:ext cx="48688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Packager Shell Object" showAsIcon="1" r:id="rId3" imgW="4868280" imgH="488520" progId="Package">
                  <p:embed/>
                </p:oleObj>
              </mc:Choice>
              <mc:Fallback>
                <p:oleObj name="Packager Shell Object" showAsIcon="1" r:id="rId3" imgW="4868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2363" y="3182938"/>
                        <a:ext cx="48688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135" y="2134373"/>
            <a:ext cx="67767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using the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Tense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persons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teacher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361" y="430876"/>
            <a:ext cx="346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377439"/>
            <a:ext cx="4998720" cy="4480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0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437" y="2652533"/>
            <a:ext cx="695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 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 / Present Simple.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0275" y="1274620"/>
            <a:ext cx="263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712" y="2173472"/>
            <a:ext cx="9004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with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 and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erbs-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/ want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/ give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/ do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Ayesha / drink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eat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668" y="1057683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539240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6797040" y="807721"/>
            <a:ext cx="4998720" cy="466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</a:t>
            </a:r>
            <a:r>
              <a:rPr lang="en-US" sz="14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the Use of Persons.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497" y="2071817"/>
            <a:ext cx="925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A.  Tense - Present Simple-2 (Part-A)</a:t>
            </a:r>
            <a:endParaRPr lang="en-US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4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839" y="3089564"/>
            <a:ext cx="91014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use of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‘s or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es’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 the Number and Persons and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  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Third Person Singular Number.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8600"/>
            <a:ext cx="11734800" cy="6385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805" y="3773656"/>
            <a:ext cx="5784275" cy="239854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6.2 (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Part-A)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804" y="1933784"/>
            <a:ext cx="605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Present Simple with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 Singular Number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98070"/>
              </p:ext>
            </p:extLst>
          </p:nvPr>
        </p:nvGraphicFramePr>
        <p:xfrm>
          <a:off x="5846763" y="3182938"/>
          <a:ext cx="498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Packager Shell Object" showAsIcon="1" r:id="rId3" imgW="498600" imgH="488520" progId="Package">
                  <p:embed/>
                </p:oleObj>
              </mc:Choice>
              <mc:Fallback>
                <p:oleObj name="Packager Shell Object" showAsIcon="1" r:id="rId3" imgW="498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6763" y="3182938"/>
                        <a:ext cx="4984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5196219" y="165192"/>
            <a:ext cx="1912755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7629951">
            <a:off x="3269353" y="3542089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608726" y="3491831"/>
            <a:ext cx="1184761" cy="32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983792">
            <a:off x="8139580" y="3478336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3640" y="4330087"/>
            <a:ext cx="1809171" cy="960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35583" y="4330087"/>
            <a:ext cx="1834026" cy="960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 You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04109" y="4291671"/>
            <a:ext cx="3890173" cy="999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She, It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(Sami,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Meena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Cat)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491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NikoshBAN</vt:lpstr>
      <vt:lpstr>Times New Roman</vt:lpstr>
      <vt:lpstr>Wingdings 2</vt:lpstr>
      <vt:lpstr>Office Theme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348</cp:revision>
  <dcterms:created xsi:type="dcterms:W3CDTF">2019-09-03T04:51:57Z</dcterms:created>
  <dcterms:modified xsi:type="dcterms:W3CDTF">2019-11-03T13:04:23Z</dcterms:modified>
</cp:coreProperties>
</file>