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306" r:id="rId2"/>
    <p:sldId id="269" r:id="rId3"/>
    <p:sldId id="277" r:id="rId4"/>
    <p:sldId id="295" r:id="rId5"/>
    <p:sldId id="285" r:id="rId6"/>
    <p:sldId id="276" r:id="rId7"/>
    <p:sldId id="275" r:id="rId8"/>
    <p:sldId id="264" r:id="rId9"/>
    <p:sldId id="296" r:id="rId10"/>
    <p:sldId id="297" r:id="rId11"/>
    <p:sldId id="298" r:id="rId12"/>
    <p:sldId id="299" r:id="rId13"/>
    <p:sldId id="307" r:id="rId14"/>
    <p:sldId id="301" r:id="rId15"/>
    <p:sldId id="300" r:id="rId16"/>
    <p:sldId id="302" r:id="rId17"/>
    <p:sldId id="304" r:id="rId18"/>
    <p:sldId id="303" r:id="rId19"/>
    <p:sldId id="288" r:id="rId20"/>
    <p:sldId id="311" r:id="rId21"/>
    <p:sldId id="290" r:id="rId22"/>
    <p:sldId id="30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4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64" autoAdjust="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4" d="100"/>
        <a:sy n="54" d="100"/>
      </p:scale>
      <p:origin x="0" y="-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2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3302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92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3875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08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45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2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5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0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7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4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6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5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7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0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4FC1-27BF-42C0-9D1B-2EDA132B0BD9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6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280" y="241496"/>
            <a:ext cx="2324099" cy="68579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WELCOME</a:t>
            </a:r>
            <a:r>
              <a:rPr lang="en-US" sz="3600" dirty="0"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8" y="1083330"/>
            <a:ext cx="6507481" cy="5667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158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3233" y="99803"/>
            <a:ext cx="37853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Use of </a:t>
            </a:r>
            <a:endParaRPr lang="bn-IN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‘Is’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Simple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8067" y="3432627"/>
            <a:ext cx="3866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(হয়)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8068" y="2840609"/>
            <a:ext cx="308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 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নয়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9629" y="2309562"/>
            <a:ext cx="333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(হয়)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ছাত্র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9629" y="4022603"/>
            <a:ext cx="3618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 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নয়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9628" y="4610325"/>
            <a:ext cx="3073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(হয়)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9630" y="5240811"/>
            <a:ext cx="1778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</a:t>
            </a:r>
            <a:r>
              <a:rPr lang="b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য়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520" y="2840609"/>
            <a:ext cx="1261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137887" y="2828770"/>
            <a:ext cx="1005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sn’t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103632" y="2840609"/>
            <a:ext cx="3237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student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/>
              <a:t>	 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4380" y="3427861"/>
            <a:ext cx="4228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student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/>
              <a:t>	 </a:t>
            </a:r>
            <a:r>
              <a:rPr lang="en-US" sz="3200" dirty="0" smtClean="0"/>
              <a:t> 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2550551" y="4034156"/>
            <a:ext cx="3778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=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614608" y="4645076"/>
            <a:ext cx="389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	     =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734662" y="5245286"/>
            <a:ext cx="3778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sn’t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=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5018" y="3419026"/>
            <a:ext cx="52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98870" y="4044866"/>
            <a:ext cx="1101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Isn’t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98869" y="4656036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513461" y="5225211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16950" y="2267819"/>
            <a:ext cx="1276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2036958" y="2248635"/>
            <a:ext cx="572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9098" y="2250471"/>
            <a:ext cx="3719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student.</a:t>
            </a:r>
            <a:r>
              <a:rPr lang="en-US" sz="3200" dirty="0" smtClean="0"/>
              <a:t>       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dirty="0" smtClean="0"/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27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3233" y="99803"/>
            <a:ext cx="37853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Use of </a:t>
            </a:r>
            <a:endParaRPr lang="bn-IN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‘Are’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Simple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8067" y="3432627"/>
            <a:ext cx="3755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8068" y="2840609"/>
            <a:ext cx="308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 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</a:t>
            </a:r>
            <a:r>
              <a:rPr lang="b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9629" y="2309562"/>
            <a:ext cx="333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ছাত্র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9629" y="4022603"/>
            <a:ext cx="3618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 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</a:t>
            </a:r>
            <a:r>
              <a:rPr lang="b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9628" y="4610325"/>
            <a:ext cx="2372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(হ</a:t>
            </a:r>
            <a:r>
              <a:rPr lang="b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9630" y="5240811"/>
            <a:ext cx="205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</a:t>
            </a:r>
            <a:r>
              <a:rPr lang="b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519" y="2840609"/>
            <a:ext cx="1390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397100" y="2812701"/>
            <a:ext cx="1275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ren’t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6528" y="2808242"/>
            <a:ext cx="3237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student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/>
              <a:t>	   </a:t>
            </a:r>
            <a:r>
              <a:rPr lang="en-US" sz="3200" dirty="0" smtClean="0"/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2792" y="3427724"/>
            <a:ext cx="4228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student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/>
              <a:t>	 </a:t>
            </a:r>
            <a:r>
              <a:rPr lang="en-US" sz="3200" dirty="0" smtClean="0"/>
              <a:t>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2805879" y="4033906"/>
            <a:ext cx="3778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614608" y="4645076"/>
            <a:ext cx="4279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734662" y="5245286"/>
            <a:ext cx="3778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aren’t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5018" y="3419026"/>
            <a:ext cx="887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98869" y="4044866"/>
            <a:ext cx="1366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Aren’t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98869" y="4656036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513461" y="5225211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16950" y="2267819"/>
            <a:ext cx="1458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2389525" y="2248686"/>
            <a:ext cx="801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73985" y="2249924"/>
            <a:ext cx="3719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student.</a:t>
            </a:r>
            <a:r>
              <a:rPr lang="en-US" sz="3200" dirty="0" smtClean="0"/>
              <a:t>     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dirty="0" smtClean="0"/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08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3233" y="99803"/>
            <a:ext cx="37853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Use of </a:t>
            </a:r>
            <a:endParaRPr lang="bn-IN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‘It’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Simple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8067" y="3432627"/>
            <a:ext cx="3085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(হয়) 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8068" y="2840609"/>
            <a:ext cx="2368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 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নয়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9629" y="2309562"/>
            <a:ext cx="2357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(হয়) 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9629" y="4022603"/>
            <a:ext cx="2677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 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নয়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9628" y="4610325"/>
            <a:ext cx="3073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(হয়)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9630" y="5240811"/>
            <a:ext cx="2021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</a:t>
            </a:r>
            <a:r>
              <a:rPr lang="b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য়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520" y="2840609"/>
            <a:ext cx="1261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047375" y="2829649"/>
            <a:ext cx="1005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sn’t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027012" y="2840609"/>
            <a:ext cx="3237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easy.</a:t>
            </a:r>
            <a:r>
              <a:rPr lang="en-US" sz="3200" dirty="0"/>
              <a:t> </a:t>
            </a:r>
            <a:r>
              <a:rPr lang="en-US" sz="3200" dirty="0" smtClean="0"/>
              <a:t>	       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4380" y="3427861"/>
            <a:ext cx="4228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/>
              <a:t>	 </a:t>
            </a:r>
            <a:r>
              <a:rPr lang="en-US" sz="3200" dirty="0" smtClean="0"/>
              <a:t>             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2550551" y="4034156"/>
            <a:ext cx="3778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=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614608" y="4645076"/>
            <a:ext cx="389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	    =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580029" y="5218550"/>
            <a:ext cx="3778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sn’t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=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5018" y="3419026"/>
            <a:ext cx="52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98870" y="4044866"/>
            <a:ext cx="1101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Isn’t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98869" y="4656036"/>
            <a:ext cx="1017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8869" y="5226862"/>
            <a:ext cx="100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16950" y="2267819"/>
            <a:ext cx="1031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1943871" y="2249333"/>
            <a:ext cx="572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09098" y="2250471"/>
            <a:ext cx="3719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easy.</a:t>
            </a:r>
            <a:r>
              <a:rPr lang="en-US" sz="3200" dirty="0" smtClean="0"/>
              <a:t>                  </a:t>
            </a:r>
            <a:r>
              <a:rPr lang="en-US" sz="3200" dirty="0" smtClean="0"/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dirty="0" smtClean="0"/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9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2161" y="762001"/>
            <a:ext cx="5307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Enjoy another Video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169430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773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201" y="2576035"/>
            <a:ext cx="60045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Practical Use of </a:t>
            </a:r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Introductory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There’ and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‘It’ 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20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83768" y="380731"/>
            <a:ext cx="444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Introductory ‘There’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43066" y="3417328"/>
            <a:ext cx="3591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বল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66" y="2824996"/>
            <a:ext cx="308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 একটি বল 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নেই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066" y="2279461"/>
            <a:ext cx="333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 একটি বল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6480" y="3993911"/>
            <a:ext cx="3618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বল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76480" y="4585372"/>
            <a:ext cx="344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76479" y="5240811"/>
            <a:ext cx="344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বল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2039" y="2871710"/>
            <a:ext cx="125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717336" y="2859036"/>
            <a:ext cx="1005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sn’t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658871" y="2856044"/>
            <a:ext cx="3517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ball in the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field.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71657" y="3413112"/>
            <a:ext cx="4228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533374" y="4022604"/>
            <a:ext cx="3643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 in the field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809012" y="4677746"/>
            <a:ext cx="4367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    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797454" y="5246921"/>
            <a:ext cx="4379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sn’t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=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5018" y="3419026"/>
            <a:ext cx="52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98870" y="4044866"/>
            <a:ext cx="1101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Isn’t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98869" y="4656036"/>
            <a:ext cx="1457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8869" y="5240260"/>
            <a:ext cx="144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515849" y="2268115"/>
            <a:ext cx="1233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2640648" y="2248116"/>
            <a:ext cx="572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87909" y="2266512"/>
            <a:ext cx="3988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ball in the field.</a:t>
            </a:r>
            <a:r>
              <a:rPr lang="en-US" sz="3200" dirty="0" smtClean="0"/>
              <a:t>    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dirty="0" smtClean="0"/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12410" y="3419248"/>
            <a:ext cx="1120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2497884" y="4029447"/>
            <a:ext cx="1120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1022520" y="2234927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24236" y="2826363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1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4039" y="439822"/>
            <a:ext cx="3533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Introductory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‘It’</a:t>
            </a:r>
            <a:r>
              <a:rPr lang="bn-BD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8067" y="3432627"/>
            <a:ext cx="3085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 কি হচ্ছে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8068" y="2840609"/>
            <a:ext cx="2033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 হচ্ছে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9629" y="2309562"/>
            <a:ext cx="1656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 হচ্ছে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9629" y="4022603"/>
            <a:ext cx="249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 কি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 না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9628" y="4610325"/>
            <a:ext cx="1546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হচ্ছে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9630" y="5240811"/>
            <a:ext cx="2021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 না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6154" y="2855672"/>
            <a:ext cx="49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7375" y="2829649"/>
            <a:ext cx="1005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sn’t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27012" y="2840609"/>
            <a:ext cx="3237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raining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/>
              <a:t> 	  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4605" y="3400475"/>
            <a:ext cx="3814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/>
              <a:t>	 </a:t>
            </a:r>
            <a:r>
              <a:rPr lang="en-US" sz="3200" dirty="0" smtClean="0"/>
              <a:t>     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039353" y="4022602"/>
            <a:ext cx="3289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raining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=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614608" y="4645076"/>
            <a:ext cx="389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	     =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580029" y="5218550"/>
            <a:ext cx="3778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=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5018" y="3419026"/>
            <a:ext cx="52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98870" y="4044866"/>
            <a:ext cx="1101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Isn’t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98868" y="4656036"/>
            <a:ext cx="1229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8869" y="5226862"/>
            <a:ext cx="12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536579" y="2249399"/>
            <a:ext cx="481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43871" y="2249333"/>
            <a:ext cx="572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50136" y="2251293"/>
            <a:ext cx="3882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aining.</a:t>
            </a:r>
            <a:r>
              <a:rPr lang="en-US" sz="3200" dirty="0" smtClean="0"/>
              <a:t>          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dirty="0" smtClean="0"/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21162" y="225367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1016950" y="2827677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2046764" y="3419025"/>
            <a:ext cx="49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74511" y="4044865"/>
            <a:ext cx="496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08220" y="6057886"/>
            <a:ext cx="9245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N.B : “It is raining” - it is not Present Simple Tense.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88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7457" y="2484893"/>
            <a:ext cx="73406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6 sentences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Simple 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following directions-</a:t>
            </a:r>
          </a:p>
          <a:p>
            <a:pPr algn="ctr"/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Am, Is, Are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(teacher, doctor, engineer)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(fine / beautiful)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There, It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men, dew / snow)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66142" y="741043"/>
            <a:ext cx="2763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40" y="2270760"/>
            <a:ext cx="4358639" cy="4358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140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5575" y="2027693"/>
            <a:ext cx="67310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me the Present Simple Tense with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am, is, are</a:t>
            </a:r>
          </a:p>
          <a:p>
            <a:pPr algn="ctr"/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I…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…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…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…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…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08941" y="446116"/>
            <a:ext cx="3464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0" y="1783080"/>
            <a:ext cx="5455920" cy="5074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613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85437" y="2652533"/>
            <a:ext cx="6959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Book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out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‘am, is, are, It, There, It’ 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Present Simple.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48147" y="613756"/>
            <a:ext cx="2434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Assessment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2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2288286" y="1539240"/>
            <a:ext cx="3609594" cy="807720"/>
          </a:xfrm>
          <a:prstGeom prst="rect">
            <a:avLst/>
          </a:prstGeom>
        </p:spPr>
        <p:txBody>
          <a:bodyPr vert="horz" lIns="45720" rIns="45720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Presented by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2288286" y="4114800"/>
            <a:ext cx="7467600" cy="24384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42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M  </a:t>
            </a:r>
            <a:r>
              <a:rPr lang="en-US" sz="4200" b="1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Humayun</a:t>
            </a:r>
            <a:r>
              <a:rPr lang="en-US" sz="42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Kabir</a:t>
            </a:r>
            <a:endParaRPr lang="en-US" sz="4200" b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500"/>
              </a:lnSpc>
              <a:spcBef>
                <a:spcPts val="0"/>
              </a:spcBef>
              <a:buNone/>
            </a:pPr>
            <a:endParaRPr lang="en-US" sz="4200" b="1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English Teacher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Bhayeta</a:t>
            </a: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Abdul </a:t>
            </a:r>
            <a:r>
              <a:rPr lang="en-US" sz="3300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Quddus</a:t>
            </a: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Dakhil</a:t>
            </a: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Madrasah, </a:t>
            </a:r>
            <a:r>
              <a:rPr lang="en-US" sz="3300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Tangail</a:t>
            </a: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Sadar</a:t>
            </a:r>
            <a:endParaRPr lang="en-US" sz="4200" dirty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Cell : 01727-425565 ; 01924-320532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E-mail : hkabir082009@gmail.com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endParaRPr lang="en-US" sz="3300" dirty="0">
              <a:latin typeface="Monotype Corsiva" pitchFamily="66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Content Placeholder 9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33401"/>
            <a:ext cx="2738628" cy="2819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0614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09099" y="3075057"/>
            <a:ext cx="27119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 Task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8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1232" y="2935472"/>
            <a:ext cx="7495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follow up our class at a glance and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a note on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Am, Is, Are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It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There, It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Present Simple Tense.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1667" y="824886"/>
            <a:ext cx="285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Assignment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0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40" y="1584960"/>
            <a:ext cx="4526280" cy="45147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sx="1000" sy="1000" rotWithShape="0">
              <a:srgbClr val="FFFF00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20040" y="3139441"/>
            <a:ext cx="6019800" cy="1663932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4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May </a:t>
            </a:r>
            <a:r>
              <a:rPr lang="en-US" sz="14400" dirty="0" err="1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Allaah</a:t>
            </a:r>
            <a:r>
              <a:rPr lang="en-US" sz="14400" dirty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err="1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swt</a:t>
            </a:r>
            <a:r>
              <a:rPr lang="en-US" sz="14400" dirty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learn and expert in </a:t>
            </a:r>
            <a:r>
              <a:rPr lang="en-US" sz="144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‘am, is, are, </a:t>
            </a:r>
            <a:r>
              <a:rPr lang="en-US" sz="144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It </a:t>
            </a:r>
            <a:r>
              <a:rPr lang="en-US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144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4400" b="1" dirty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There, It’ </a:t>
            </a:r>
          </a:p>
          <a:p>
            <a:pPr algn="ctr"/>
            <a:r>
              <a:rPr lang="en-US" sz="14400" b="1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with Present Simple.</a:t>
            </a:r>
          </a:p>
          <a:p>
            <a:pPr algn="ctr"/>
            <a:r>
              <a:rPr lang="en-US" sz="144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r>
              <a:rPr lang="en-US" sz="14400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en-US" sz="5600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2961" y="1281112"/>
            <a:ext cx="3121677" cy="48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Thank You All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8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6893" y="365584"/>
            <a:ext cx="3531871" cy="9244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Lesson Identity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99753" y="4166186"/>
            <a:ext cx="3486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October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977" y="2257421"/>
            <a:ext cx="9255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A.  Tense - Present Simple-2 (</a:t>
            </a:r>
            <a:r>
              <a:rPr lang="en-US" sz="54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Part-B)</a:t>
            </a:r>
            <a:endParaRPr lang="en-US" sz="54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1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9475" y="817205"/>
            <a:ext cx="378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3089564"/>
            <a:ext cx="10637520" cy="226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After we have studied this lesson, we will be able to</a:t>
            </a:r>
          </a:p>
          <a:p>
            <a:pPr algn="just">
              <a:lnSpc>
                <a:spcPts val="1500"/>
              </a:lnSpc>
              <a:spcBef>
                <a:spcPts val="0"/>
              </a:spcBef>
            </a:pP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know the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‘am, is, are’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 the face of main verbs.</a:t>
            </a: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now the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as a pronoun.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now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Introductory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‘It and There’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use them very easily. 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26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228600"/>
            <a:ext cx="11932920" cy="63855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849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8110" y="2816517"/>
            <a:ext cx="5929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Start our Today’s Topic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8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057" y="350929"/>
            <a:ext cx="1915391" cy="764451"/>
          </a:xfrm>
          <a:gradFill>
            <a:gsLst>
              <a:gs pos="49534">
                <a:srgbClr val="3E547F"/>
              </a:gs>
              <a:gs pos="40698">
                <a:srgbClr val="284174"/>
              </a:gs>
              <a:gs pos="24744">
                <a:srgbClr val="002060"/>
              </a:gs>
              <a:gs pos="13300">
                <a:srgbClr val="19356D"/>
              </a:gs>
              <a:gs pos="0">
                <a:srgbClr val="002060"/>
              </a:gs>
              <a:gs pos="58416">
                <a:srgbClr val="55678A"/>
              </a:gs>
              <a:gs pos="100000">
                <a:schemeClr val="accent1">
                  <a:shade val="90000"/>
                  <a:lumMod val="9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TOPIC</a:t>
            </a:r>
            <a:r>
              <a:rPr lang="en-US" sz="4800" b="1" dirty="0"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3805" y="3773656"/>
            <a:ext cx="5784275" cy="2398544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English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Paper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Lesson	: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6.2-A (Part-B)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Period 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Time 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minutes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Date 	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October 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76253" y="1567355"/>
            <a:ext cx="3590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‘am, is,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are’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and There  </a:t>
            </a:r>
            <a:endParaRPr lang="en-US" sz="3600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rgbClr val="00B050"/>
                </a:solidFill>
                <a:latin typeface="Monotype Corsiva" panose="03010101010201010101" pitchFamily="66" charset="0"/>
                <a:cs typeface="Times New Roman" pitchFamily="18" charset="0"/>
              </a:rPr>
              <a:t>with Present Simple</a:t>
            </a:r>
            <a:endParaRPr lang="en-US" sz="3600" b="1" dirty="0" smtClean="0">
              <a:solidFill>
                <a:srgbClr val="00B05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4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1843" y="762001"/>
            <a:ext cx="6816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Learn from the Video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110584"/>
              </p:ext>
            </p:extLst>
          </p:nvPr>
        </p:nvGraphicFramePr>
        <p:xfrm>
          <a:off x="3960813" y="3182938"/>
          <a:ext cx="42703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Packager Shell Object" showAsIcon="1" r:id="rId3" imgW="4269960" imgH="488520" progId="Package">
                  <p:embed/>
                </p:oleObj>
              </mc:Choice>
              <mc:Fallback>
                <p:oleObj name="Packager Shell Object" showAsIcon="1" r:id="rId3" imgW="42699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0813" y="3182938"/>
                        <a:ext cx="427037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179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63233" y="99803"/>
            <a:ext cx="37853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Use of </a:t>
            </a:r>
            <a:endParaRPr lang="bn-IN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‘Am’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Simple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8067" y="3432627"/>
            <a:ext cx="3866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(হই)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8068" y="2840609"/>
            <a:ext cx="308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একজন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 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নই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9629" y="2309562"/>
            <a:ext cx="333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(হই)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ছাত্র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9629" y="4022603"/>
            <a:ext cx="3618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 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নই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9628" y="4610325"/>
            <a:ext cx="2235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হয়)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9630" y="5240811"/>
            <a:ext cx="205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নই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520" y="2840609"/>
            <a:ext cx="945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7732" y="2828770"/>
            <a:ext cx="1548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not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275342" y="2840609"/>
            <a:ext cx="3237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student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/>
              <a:t> </a:t>
            </a:r>
            <a:r>
              <a:rPr lang="en-US" sz="3200" dirty="0" smtClean="0"/>
              <a:t>  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07133" y="3426743"/>
            <a:ext cx="4228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student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/>
              <a:t>	 </a:t>
            </a:r>
            <a:r>
              <a:rPr lang="en-US" sz="3200" dirty="0" smtClean="0"/>
              <a:t>     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231619" y="4019235"/>
            <a:ext cx="3181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student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614608" y="4645076"/>
            <a:ext cx="389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bn-I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	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734662" y="5245286"/>
            <a:ext cx="3778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5018" y="3419026"/>
            <a:ext cx="877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98870" y="4044866"/>
            <a:ext cx="903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98869" y="4656036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513461" y="5225211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15376" y="2295726"/>
            <a:ext cx="941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1821716" y="2310236"/>
            <a:ext cx="941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51689" y="2311782"/>
            <a:ext cx="3760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student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/>
              <a:t>	</a:t>
            </a:r>
            <a:r>
              <a:rPr lang="en-US" sz="3200" dirty="0" smtClean="0"/>
              <a:t>	 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dirty="0" smtClean="0"/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93027" y="4047103"/>
            <a:ext cx="416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2640919" y="4044783"/>
            <a:ext cx="822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110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" grpId="0"/>
      <p:bldP spid="32" grpId="0"/>
      <p:bldP spid="33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1577</TotalTime>
  <Words>835</Words>
  <Application>Microsoft Office PowerPoint</Application>
  <PresentationFormat>Widescreen</PresentationFormat>
  <Paragraphs>235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Monotype Corsiva</vt:lpstr>
      <vt:lpstr>NikoshBAN</vt:lpstr>
      <vt:lpstr>Times New Roman</vt:lpstr>
      <vt:lpstr>Trebuchet MS</vt:lpstr>
      <vt:lpstr>Wingdings 2</vt:lpstr>
      <vt:lpstr>Wingdings 3</vt:lpstr>
      <vt:lpstr>Facet</vt:lpstr>
      <vt:lpstr>Packager Shell Object</vt:lpstr>
      <vt:lpstr>WELCOME </vt:lpstr>
      <vt:lpstr>PowerPoint Presentation</vt:lpstr>
      <vt:lpstr>Lesson Identity</vt:lpstr>
      <vt:lpstr>PowerPoint Presentation</vt:lpstr>
      <vt:lpstr>PowerPoint Presentation</vt:lpstr>
      <vt:lpstr>PowerPoint Presentation</vt:lpstr>
      <vt:lpstr>TOPIC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TENSE</dc:title>
  <dc:creator>cR</dc:creator>
  <cp:lastModifiedBy>Windows User</cp:lastModifiedBy>
  <cp:revision>458</cp:revision>
  <dcterms:created xsi:type="dcterms:W3CDTF">2019-09-03T04:51:57Z</dcterms:created>
  <dcterms:modified xsi:type="dcterms:W3CDTF">2019-11-03T12:26:27Z</dcterms:modified>
</cp:coreProperties>
</file>