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00" r:id="rId2"/>
    <p:sldId id="278" r:id="rId3"/>
    <p:sldId id="259" r:id="rId4"/>
    <p:sldId id="260" r:id="rId5"/>
    <p:sldId id="261" r:id="rId6"/>
    <p:sldId id="287" r:id="rId7"/>
    <p:sldId id="264" r:id="rId8"/>
    <p:sldId id="289" r:id="rId9"/>
    <p:sldId id="298" r:id="rId10"/>
    <p:sldId id="279" r:id="rId11"/>
    <p:sldId id="288" r:id="rId12"/>
    <p:sldId id="290" r:id="rId13"/>
    <p:sldId id="280" r:id="rId14"/>
    <p:sldId id="267" r:id="rId15"/>
    <p:sldId id="291" r:id="rId16"/>
    <p:sldId id="281" r:id="rId17"/>
    <p:sldId id="282" r:id="rId18"/>
    <p:sldId id="283" r:id="rId19"/>
    <p:sldId id="296" r:id="rId20"/>
    <p:sldId id="294" r:id="rId21"/>
    <p:sldId id="297" r:id="rId22"/>
    <p:sldId id="295" r:id="rId23"/>
    <p:sldId id="29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304" autoAdjust="0"/>
  </p:normalViewPr>
  <p:slideViewPr>
    <p:cSldViewPr snapToGrid="0">
      <p:cViewPr varScale="1">
        <p:scale>
          <a:sx n="66" d="100"/>
          <a:sy n="66" d="100"/>
        </p:scale>
        <p:origin x="8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2" d="100"/>
        <a:sy n="7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1ADD4D-8D11-4CC3-AC0C-62D263DDE605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38F473-9C3E-4132-BB90-488DA4BEFD09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3600" dirty="0" smtClean="0"/>
            <a:t>.`</a:t>
          </a:r>
          <a:endParaRPr lang="en-US" sz="3600" dirty="0"/>
        </a:p>
      </dgm:t>
    </dgm:pt>
    <dgm:pt modelId="{466C109B-F8AB-4407-9738-A852A61B637A}" type="parTrans" cxnId="{7F1B05B8-DE8B-4840-BBA7-F5DD5972F8BF}">
      <dgm:prSet/>
      <dgm:spPr/>
      <dgm:t>
        <a:bodyPr/>
        <a:lstStyle/>
        <a:p>
          <a:endParaRPr lang="en-US"/>
        </a:p>
      </dgm:t>
    </dgm:pt>
    <dgm:pt modelId="{978A1827-2BFB-4230-B115-F228E8F04776}" type="sibTrans" cxnId="{7F1B05B8-DE8B-4840-BBA7-F5DD5972F8BF}">
      <dgm:prSet/>
      <dgm:spPr/>
      <dgm:t>
        <a:bodyPr/>
        <a:lstStyle/>
        <a:p>
          <a:endParaRPr lang="en-US"/>
        </a:p>
      </dgm:t>
    </dgm:pt>
    <dgm:pt modelId="{F5AF9AC3-668A-45E1-920B-14D0D2BFD10C}">
      <dgm:prSet phldrT="[Text]" custT="1"/>
      <dgm:spPr>
        <a:solidFill>
          <a:srgbClr val="002060"/>
        </a:solidFill>
      </dgm:spPr>
      <dgm:t>
        <a:bodyPr/>
        <a:lstStyle/>
        <a:p>
          <a:r>
            <a:rPr lang="bn-BD" sz="1400" dirty="0" smtClean="0">
              <a:latin typeface="NikoshBAN" pitchFamily="2" charset="0"/>
              <a:cs typeface="NikoshBAN" pitchFamily="2" charset="0"/>
            </a:rPr>
            <a:t>২৫শে বৈশাখ ১২৬৮ সাল(৭ই মে ১৮৬১ খ্রি. )কলকাতার জোড়াসাঁকোর ঠাকুর পরিবারে জন্ম গ্রহণ করেন।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3CC37733-8854-4996-948E-D119F3A251FD}" type="parTrans" cxnId="{571E03CC-389D-404A-9797-87EFF9366A1A}">
      <dgm:prSet custT="1"/>
      <dgm:spPr>
        <a:solidFill>
          <a:srgbClr val="00B0F0"/>
        </a:solidFill>
      </dgm:spPr>
      <dgm:t>
        <a:bodyPr/>
        <a:lstStyle/>
        <a:p>
          <a:endParaRPr lang="en-US" sz="600"/>
        </a:p>
      </dgm:t>
    </dgm:pt>
    <dgm:pt modelId="{E28E69E2-DE33-48DC-A83E-CFADA94EDDC4}" type="sibTrans" cxnId="{571E03CC-389D-404A-9797-87EFF9366A1A}">
      <dgm:prSet/>
      <dgm:spPr/>
      <dgm:t>
        <a:bodyPr/>
        <a:lstStyle/>
        <a:p>
          <a:endParaRPr lang="en-US"/>
        </a:p>
      </dgm:t>
    </dgm:pt>
    <dgm:pt modelId="{F10F4091-8D4C-468B-80BB-B2D470D4E026}">
      <dgm:prSet phldrT="[Text]" custT="1"/>
      <dgm:spPr>
        <a:solidFill>
          <a:srgbClr val="7030A0"/>
        </a:solidFill>
      </dgm:spPr>
      <dgm:t>
        <a:bodyPr/>
        <a:lstStyle/>
        <a:p>
          <a:r>
            <a:rPr lang="bn-BD" sz="1000" dirty="0" smtClean="0">
              <a:latin typeface="NikoshBAN" pitchFamily="2" charset="0"/>
              <a:cs typeface="NikoshBAN" pitchFamily="2" charset="0"/>
            </a:rPr>
            <a:t>মানসী,সোনার তরী,চিত্রা,কল্পনা,ক্ষণিকা,</a:t>
          </a:r>
          <a:endParaRPr lang="en-US" sz="1000" dirty="0" smtClean="0">
            <a:latin typeface="NikoshBAN" pitchFamily="2" charset="0"/>
            <a:cs typeface="NikoshBAN" pitchFamily="2" charset="0"/>
          </a:endParaRPr>
        </a:p>
        <a:p>
          <a:r>
            <a:rPr lang="bn-BD" sz="1000" dirty="0" smtClean="0">
              <a:latin typeface="NikoshBAN" pitchFamily="2" charset="0"/>
              <a:cs typeface="NikoshBAN" pitchFamily="2" charset="0"/>
            </a:rPr>
            <a:t>বলাকা</a:t>
          </a:r>
          <a:r>
            <a:rPr lang="en-US" sz="1000" dirty="0" smtClean="0">
              <a:latin typeface="NikoshBAN" pitchFamily="2" charset="0"/>
              <a:cs typeface="NikoshBAN" pitchFamily="2" charset="0"/>
            </a:rPr>
            <a:t> </a:t>
          </a:r>
          <a:r>
            <a:rPr lang="bn-BD" sz="1000" dirty="0" smtClean="0">
              <a:latin typeface="NikoshBAN" pitchFamily="2" charset="0"/>
              <a:cs typeface="NikoshBAN" pitchFamily="2" charset="0"/>
            </a:rPr>
            <a:t>পুনশ্চ,চোখের বালি,গোরা,ঘরে বাইরে,যোগাযোগ,শেষের কবিতা,বিসর্জন,ডাকঘর,রক্ত কবরী </a:t>
          </a:r>
          <a:endParaRPr lang="en-US" sz="1000" dirty="0">
            <a:latin typeface="NikoshBAN" pitchFamily="2" charset="0"/>
            <a:cs typeface="NikoshBAN" pitchFamily="2" charset="0"/>
          </a:endParaRPr>
        </a:p>
      </dgm:t>
    </dgm:pt>
    <dgm:pt modelId="{E234FAFF-1DE1-4843-86C3-CBDC4592A88F}" type="parTrans" cxnId="{197CC602-B8D2-4E83-B2DA-56F35F48B304}">
      <dgm:prSet custT="1"/>
      <dgm:spPr>
        <a:solidFill>
          <a:srgbClr val="00B0F0"/>
        </a:solidFill>
      </dgm:spPr>
      <dgm:t>
        <a:bodyPr/>
        <a:lstStyle/>
        <a:p>
          <a:endParaRPr lang="en-US" sz="600"/>
        </a:p>
      </dgm:t>
    </dgm:pt>
    <dgm:pt modelId="{3ABA07F0-D457-4106-8D7E-2196BDD35D7C}" type="sibTrans" cxnId="{197CC602-B8D2-4E83-B2DA-56F35F48B304}">
      <dgm:prSet/>
      <dgm:spPr/>
      <dgm:t>
        <a:bodyPr/>
        <a:lstStyle/>
        <a:p>
          <a:endParaRPr lang="en-US"/>
        </a:p>
      </dgm:t>
    </dgm:pt>
    <dgm:pt modelId="{0FE43437-053F-4E6F-B3FF-AC29CC97803F}">
      <dgm:prSet phldrT="[Text]" phldr="1"/>
      <dgm:spPr/>
      <dgm:t>
        <a:bodyPr/>
        <a:lstStyle/>
        <a:p>
          <a:endParaRPr lang="en-US" sz="2000"/>
        </a:p>
      </dgm:t>
    </dgm:pt>
    <dgm:pt modelId="{2AD54EA2-2BC8-403A-B46B-A5F5C36263FC}" type="parTrans" cxnId="{58297586-F877-4B9F-B28D-5CB98751CBC5}">
      <dgm:prSet/>
      <dgm:spPr/>
      <dgm:t>
        <a:bodyPr/>
        <a:lstStyle/>
        <a:p>
          <a:endParaRPr lang="en-US"/>
        </a:p>
      </dgm:t>
    </dgm:pt>
    <dgm:pt modelId="{C64465CF-47A2-41E2-A46B-020FC30A6646}" type="sibTrans" cxnId="{58297586-F877-4B9F-B28D-5CB98751CBC5}">
      <dgm:prSet/>
      <dgm:spPr/>
      <dgm:t>
        <a:bodyPr/>
        <a:lstStyle/>
        <a:p>
          <a:endParaRPr lang="en-US"/>
        </a:p>
      </dgm:t>
    </dgm:pt>
    <dgm:pt modelId="{7E174272-CF36-4A69-8D78-EA8FAEEEAF88}">
      <dgm:prSet phldrT="[Text]" custT="1"/>
      <dgm:spPr>
        <a:solidFill>
          <a:srgbClr val="7030A0"/>
        </a:solidFill>
      </dgm:spPr>
      <dgm:t>
        <a:bodyPr/>
        <a:lstStyle/>
        <a:p>
          <a:r>
            <a:rPr lang="bn-BD" sz="1400" dirty="0" smtClean="0">
              <a:latin typeface="NikoshBAN" pitchFamily="2" charset="0"/>
              <a:cs typeface="NikoshBAN" pitchFamily="2" charset="0"/>
            </a:rPr>
            <a:t>পিতা মহর্ষি দেবেন্দ্রনাথ ঠাকুর এবং পিতা মহ প্রিন্স দ্বারকানাথ ঠাকুর 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8C67DE3C-B8F3-4526-B2C1-3561FCEA7426}" type="parTrans" cxnId="{4CE0E656-FC46-40A8-9EBD-AC90937EBAD9}">
      <dgm:prSet custT="1"/>
      <dgm:spPr>
        <a:solidFill>
          <a:srgbClr val="00B0F0"/>
        </a:solidFill>
      </dgm:spPr>
      <dgm:t>
        <a:bodyPr/>
        <a:lstStyle/>
        <a:p>
          <a:endParaRPr lang="en-US" sz="600"/>
        </a:p>
      </dgm:t>
    </dgm:pt>
    <dgm:pt modelId="{FD005391-DF59-4C74-93D1-945196F454DC}" type="sibTrans" cxnId="{4CE0E656-FC46-40A8-9EBD-AC90937EBAD9}">
      <dgm:prSet/>
      <dgm:spPr/>
      <dgm:t>
        <a:bodyPr/>
        <a:lstStyle/>
        <a:p>
          <a:endParaRPr lang="en-US"/>
        </a:p>
      </dgm:t>
    </dgm:pt>
    <dgm:pt modelId="{16583526-199E-4B0E-8897-95E6D264A5D4}">
      <dgm:prSet phldrT="[Text]" custT="1"/>
      <dgm:spPr>
        <a:solidFill>
          <a:srgbClr val="C00000"/>
        </a:solidFill>
      </dgm:spPr>
      <dgm:t>
        <a:bodyPr/>
        <a:lstStyle/>
        <a:p>
          <a:r>
            <a:rPr lang="bn-BD" sz="2000" dirty="0" smtClean="0">
              <a:latin typeface="NikoshBAN" pitchFamily="2" charset="0"/>
              <a:cs typeface="NikoshBAN" pitchFamily="2" charset="0"/>
            </a:rPr>
            <a:t>১৯১৩ সালে গীতাঞ্জলি কাব্যের জন্য 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8E1724C9-F1B5-43AF-A59B-E4925A44EF60}" type="parTrans" cxnId="{C1405C1F-6117-44A3-9571-FDA5BBD23533}">
      <dgm:prSet custT="1"/>
      <dgm:spPr>
        <a:solidFill>
          <a:srgbClr val="00B0F0"/>
        </a:solidFill>
      </dgm:spPr>
      <dgm:t>
        <a:bodyPr/>
        <a:lstStyle/>
        <a:p>
          <a:endParaRPr lang="en-US" sz="600"/>
        </a:p>
      </dgm:t>
    </dgm:pt>
    <dgm:pt modelId="{603705DC-F98C-437A-8CBC-69C6C8CA545B}" type="sibTrans" cxnId="{C1405C1F-6117-44A3-9571-FDA5BBD23533}">
      <dgm:prSet/>
      <dgm:spPr/>
      <dgm:t>
        <a:bodyPr/>
        <a:lstStyle/>
        <a:p>
          <a:endParaRPr lang="en-US"/>
        </a:p>
      </dgm:t>
    </dgm:pt>
    <dgm:pt modelId="{232D6ADC-FF4C-4808-998F-9816897F7D64}">
      <dgm:prSet phldrT="[Text]" custT="1"/>
      <dgm:spPr>
        <a:solidFill>
          <a:srgbClr val="00B0F0"/>
        </a:solidFill>
      </dgm:spPr>
      <dgm:t>
        <a:bodyPr/>
        <a:lstStyle/>
        <a:p>
          <a:r>
            <a:rPr lang="bn-BD" sz="2000" dirty="0" smtClean="0">
              <a:latin typeface="NikoshBAN" pitchFamily="2" charset="0"/>
              <a:cs typeface="NikoshBAN" pitchFamily="2" charset="0"/>
            </a:rPr>
            <a:t>কাব্য,ছোট গল্প,উপন্যাস,নাটক,প্রবন্ধ,গান ইত্যাদি 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D2948A6C-5DBA-4A12-98B5-045D7F8841C0}" type="parTrans" cxnId="{98F13D6A-A5BD-41F4-BEE8-6090D4BC005F}">
      <dgm:prSet custT="1"/>
      <dgm:spPr>
        <a:solidFill>
          <a:srgbClr val="00B0F0"/>
        </a:solidFill>
      </dgm:spPr>
      <dgm:t>
        <a:bodyPr/>
        <a:lstStyle/>
        <a:p>
          <a:endParaRPr lang="en-US" sz="600"/>
        </a:p>
      </dgm:t>
    </dgm:pt>
    <dgm:pt modelId="{46FC1E26-2DD3-4AEB-8DA1-3EF5A8071065}" type="sibTrans" cxnId="{98F13D6A-A5BD-41F4-BEE8-6090D4BC005F}">
      <dgm:prSet/>
      <dgm:spPr/>
      <dgm:t>
        <a:bodyPr/>
        <a:lstStyle/>
        <a:p>
          <a:endParaRPr lang="en-US"/>
        </a:p>
      </dgm:t>
    </dgm:pt>
    <dgm:pt modelId="{9D873E6A-3005-429F-9EA0-6A034065A2A6}">
      <dgm:prSet phldrT="[Text]" custT="1"/>
      <dgm:spPr>
        <a:solidFill>
          <a:srgbClr val="00B050"/>
        </a:solidFill>
        <a:ln>
          <a:solidFill>
            <a:srgbClr val="0070C0"/>
          </a:solidFill>
        </a:ln>
      </dgm:spPr>
      <dgm:t>
        <a:bodyPr/>
        <a:lstStyle/>
        <a:p>
          <a:r>
            <a:rPr lang="bn-BD" sz="2400" dirty="0" smtClean="0"/>
            <a:t>১৫ বছর </a:t>
          </a:r>
          <a:r>
            <a:rPr lang="bn-BD" sz="2400" dirty="0" smtClean="0">
              <a:latin typeface="NikoshBAN" pitchFamily="2" charset="0"/>
              <a:cs typeface="NikoshBAN" pitchFamily="2" charset="0"/>
            </a:rPr>
            <a:t>বয়সে</a:t>
          </a:r>
          <a:r>
            <a:rPr lang="bn-BD" sz="2400" dirty="0" smtClean="0"/>
            <a:t> বনফুল </a:t>
          </a:r>
          <a:endParaRPr lang="en-US" sz="2400" dirty="0"/>
        </a:p>
      </dgm:t>
    </dgm:pt>
    <dgm:pt modelId="{3C4530C2-B551-459B-8709-73061D217F1B}" type="parTrans" cxnId="{1A905DBA-62FB-4CCF-8AE4-7E4CF45C90CB}">
      <dgm:prSet custT="1"/>
      <dgm:spPr>
        <a:solidFill>
          <a:srgbClr val="00B0F0"/>
        </a:solidFill>
      </dgm:spPr>
      <dgm:t>
        <a:bodyPr/>
        <a:lstStyle/>
        <a:p>
          <a:endParaRPr lang="en-US" sz="600"/>
        </a:p>
      </dgm:t>
    </dgm:pt>
    <dgm:pt modelId="{185C3583-1DC1-47E2-BF27-802D79144501}" type="sibTrans" cxnId="{1A905DBA-62FB-4CCF-8AE4-7E4CF45C90CB}">
      <dgm:prSet/>
      <dgm:spPr/>
      <dgm:t>
        <a:bodyPr/>
        <a:lstStyle/>
        <a:p>
          <a:endParaRPr lang="en-US"/>
        </a:p>
      </dgm:t>
    </dgm:pt>
    <dgm:pt modelId="{21021C28-ECE9-41E1-8264-1DD44665DC97}">
      <dgm:prSet custT="1"/>
      <dgm:spPr/>
      <dgm:t>
        <a:bodyPr/>
        <a:lstStyle/>
        <a:p>
          <a:r>
            <a:rPr lang="bn-BD" sz="1800" dirty="0" smtClean="0">
              <a:latin typeface="NikoshBAN" pitchFamily="2" charset="0"/>
              <a:cs typeface="NikoshBAN" pitchFamily="2" charset="0"/>
            </a:rPr>
            <a:t>২২শে শ্রাবণ ১৩৪৮ সাল (৭ই আগস্ট ১৯৪১খ্রি.) 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F4DC708A-32B7-492D-980D-73DC6777ECA4}" type="parTrans" cxnId="{D8C0730B-8C7B-4364-B631-1FFD15696F55}">
      <dgm:prSet custT="1"/>
      <dgm:spPr>
        <a:solidFill>
          <a:srgbClr val="00B0F0"/>
        </a:solidFill>
      </dgm:spPr>
      <dgm:t>
        <a:bodyPr/>
        <a:lstStyle/>
        <a:p>
          <a:endParaRPr lang="en-US" sz="600"/>
        </a:p>
      </dgm:t>
    </dgm:pt>
    <dgm:pt modelId="{885FF79D-27D5-416E-84D2-D5936B2383DC}" type="sibTrans" cxnId="{D8C0730B-8C7B-4364-B631-1FFD15696F55}">
      <dgm:prSet/>
      <dgm:spPr/>
      <dgm:t>
        <a:bodyPr/>
        <a:lstStyle/>
        <a:p>
          <a:endParaRPr lang="en-US"/>
        </a:p>
      </dgm:t>
    </dgm:pt>
    <dgm:pt modelId="{8306DB12-B19B-4B15-9D25-4686A2024CB9}" type="pres">
      <dgm:prSet presAssocID="{381ADD4D-8D11-4CC3-AC0C-62D263DDE60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5B2655E-02BA-45E6-A78C-B3CEA3A021AF}" type="pres">
      <dgm:prSet presAssocID="{F738F473-9C3E-4132-BB90-488DA4BEFD09}" presName="centerShape" presStyleLbl="node0" presStyleIdx="0" presStyleCnt="1" custScaleX="88984"/>
      <dgm:spPr/>
      <dgm:t>
        <a:bodyPr/>
        <a:lstStyle/>
        <a:p>
          <a:endParaRPr lang="en-US"/>
        </a:p>
      </dgm:t>
    </dgm:pt>
    <dgm:pt modelId="{F16E0810-5A7A-4AE0-B6D7-5E65DA0657D0}" type="pres">
      <dgm:prSet presAssocID="{3CC37733-8854-4996-948E-D119F3A251FD}" presName="parTrans" presStyleLbl="sibTrans2D1" presStyleIdx="0" presStyleCnt="7"/>
      <dgm:spPr/>
      <dgm:t>
        <a:bodyPr/>
        <a:lstStyle/>
        <a:p>
          <a:endParaRPr lang="en-US"/>
        </a:p>
      </dgm:t>
    </dgm:pt>
    <dgm:pt modelId="{FAF71D05-3B37-4123-97AC-1222259D33BF}" type="pres">
      <dgm:prSet presAssocID="{3CC37733-8854-4996-948E-D119F3A251FD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4FF4CC86-4885-451B-9493-A78D93FFC58C}" type="pres">
      <dgm:prSet presAssocID="{F5AF9AC3-668A-45E1-920B-14D0D2BFD10C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314001-322E-48B7-9EF2-82EC187221B2}" type="pres">
      <dgm:prSet presAssocID="{8C67DE3C-B8F3-4526-B2C1-3561FCEA7426}" presName="parTrans" presStyleLbl="sibTrans2D1" presStyleIdx="1" presStyleCnt="7" custScaleX="88983"/>
      <dgm:spPr/>
      <dgm:t>
        <a:bodyPr/>
        <a:lstStyle/>
        <a:p>
          <a:endParaRPr lang="en-US"/>
        </a:p>
      </dgm:t>
    </dgm:pt>
    <dgm:pt modelId="{4B062FB6-C7EE-483A-9A0E-4EFCBCC702D3}" type="pres">
      <dgm:prSet presAssocID="{8C67DE3C-B8F3-4526-B2C1-3561FCEA7426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67058937-8DB6-40E0-8FBB-307F808C1F38}" type="pres">
      <dgm:prSet presAssocID="{7E174272-CF36-4A69-8D78-EA8FAEEEAF8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9052A0-30C2-424B-9E5B-0F3CEDC3046B}" type="pres">
      <dgm:prSet presAssocID="{3C4530C2-B551-459B-8709-73061D217F1B}" presName="parTrans" presStyleLbl="sibTrans2D1" presStyleIdx="2" presStyleCnt="7"/>
      <dgm:spPr/>
      <dgm:t>
        <a:bodyPr/>
        <a:lstStyle/>
        <a:p>
          <a:endParaRPr lang="en-US"/>
        </a:p>
      </dgm:t>
    </dgm:pt>
    <dgm:pt modelId="{7C7C32FC-6F13-46BF-B930-9918DD0E711B}" type="pres">
      <dgm:prSet presAssocID="{3C4530C2-B551-459B-8709-73061D217F1B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3E4BBB3E-D740-445C-A3B2-B45103C1619F}" type="pres">
      <dgm:prSet presAssocID="{9D873E6A-3005-429F-9EA0-6A034065A2A6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FD1989-B7B3-4241-9D02-82E5A234B3C4}" type="pres">
      <dgm:prSet presAssocID="{8E1724C9-F1B5-43AF-A59B-E4925A44EF60}" presName="parTrans" presStyleLbl="sibTrans2D1" presStyleIdx="3" presStyleCnt="7"/>
      <dgm:spPr/>
      <dgm:t>
        <a:bodyPr/>
        <a:lstStyle/>
        <a:p>
          <a:endParaRPr lang="en-US"/>
        </a:p>
      </dgm:t>
    </dgm:pt>
    <dgm:pt modelId="{881FCA20-C5A9-4CF4-AC01-C4713FE1134A}" type="pres">
      <dgm:prSet presAssocID="{8E1724C9-F1B5-43AF-A59B-E4925A44EF60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46E22B8B-B1F2-425C-B13E-F8DD00CE8569}" type="pres">
      <dgm:prSet presAssocID="{16583526-199E-4B0E-8897-95E6D264A5D4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D43855-1A98-4649-A55E-C323E61897DB}" type="pres">
      <dgm:prSet presAssocID="{D2948A6C-5DBA-4A12-98B5-045D7F8841C0}" presName="parTrans" presStyleLbl="sibTrans2D1" presStyleIdx="4" presStyleCnt="7" custScaleX="88984"/>
      <dgm:spPr/>
      <dgm:t>
        <a:bodyPr/>
        <a:lstStyle/>
        <a:p>
          <a:endParaRPr lang="en-US"/>
        </a:p>
      </dgm:t>
    </dgm:pt>
    <dgm:pt modelId="{D6CEDAAE-7308-413F-BBF0-7AA018407D05}" type="pres">
      <dgm:prSet presAssocID="{D2948A6C-5DBA-4A12-98B5-045D7F8841C0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7E564A18-102C-4524-BEE3-955886568230}" type="pres">
      <dgm:prSet presAssocID="{232D6ADC-FF4C-4808-998F-9816897F7D64}" presName="node" presStyleLbl="node1" presStyleIdx="4" presStyleCnt="7" custRadScaleRad="98973" custRadScaleInc="65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1BED70-9D89-4A78-8D54-4500FBC61E72}" type="pres">
      <dgm:prSet presAssocID="{E234FAFF-1DE1-4843-86C3-CBDC4592A88F}" presName="parTrans" presStyleLbl="sibTrans2D1" presStyleIdx="5" presStyleCnt="7"/>
      <dgm:spPr/>
      <dgm:t>
        <a:bodyPr/>
        <a:lstStyle/>
        <a:p>
          <a:endParaRPr lang="en-US"/>
        </a:p>
      </dgm:t>
    </dgm:pt>
    <dgm:pt modelId="{AE943DE2-5F40-4C62-A6D0-F065827899FC}" type="pres">
      <dgm:prSet presAssocID="{E234FAFF-1DE1-4843-86C3-CBDC4592A88F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DD5538D6-0F57-47C6-9F9B-BAC2D48C5C4E}" type="pres">
      <dgm:prSet presAssocID="{F10F4091-8D4C-468B-80BB-B2D470D4E02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A077A6-3316-4D25-AC3D-F443FFB18A1B}" type="pres">
      <dgm:prSet presAssocID="{F4DC708A-32B7-492D-980D-73DC6777ECA4}" presName="parTrans" presStyleLbl="sibTrans2D1" presStyleIdx="6" presStyleCnt="7"/>
      <dgm:spPr/>
      <dgm:t>
        <a:bodyPr/>
        <a:lstStyle/>
        <a:p>
          <a:endParaRPr lang="en-US"/>
        </a:p>
      </dgm:t>
    </dgm:pt>
    <dgm:pt modelId="{1461F3E6-B894-468E-A342-76EA373D3E34}" type="pres">
      <dgm:prSet presAssocID="{F4DC708A-32B7-492D-980D-73DC6777ECA4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CDEA8082-2B3B-42E1-874E-3392B07291D6}" type="pres">
      <dgm:prSet presAssocID="{21021C28-ECE9-41E1-8264-1DD44665DC97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1E03CC-389D-404A-9797-87EFF9366A1A}" srcId="{F738F473-9C3E-4132-BB90-488DA4BEFD09}" destId="{F5AF9AC3-668A-45E1-920B-14D0D2BFD10C}" srcOrd="0" destOrd="0" parTransId="{3CC37733-8854-4996-948E-D119F3A251FD}" sibTransId="{E28E69E2-DE33-48DC-A83E-CFADA94EDDC4}"/>
    <dgm:cxn modelId="{949CE467-91E8-4611-A057-9AD9CD844546}" type="presOf" srcId="{381ADD4D-8D11-4CC3-AC0C-62D263DDE605}" destId="{8306DB12-B19B-4B15-9D25-4686A2024CB9}" srcOrd="0" destOrd="0" presId="urn:microsoft.com/office/officeart/2005/8/layout/radial5"/>
    <dgm:cxn modelId="{4CE0E656-FC46-40A8-9EBD-AC90937EBAD9}" srcId="{F738F473-9C3E-4132-BB90-488DA4BEFD09}" destId="{7E174272-CF36-4A69-8D78-EA8FAEEEAF88}" srcOrd="1" destOrd="0" parTransId="{8C67DE3C-B8F3-4526-B2C1-3561FCEA7426}" sibTransId="{FD005391-DF59-4C74-93D1-945196F454DC}"/>
    <dgm:cxn modelId="{98C249B9-2061-439B-844A-2C393CFFA80B}" type="presOf" srcId="{3C4530C2-B551-459B-8709-73061D217F1B}" destId="{499052A0-30C2-424B-9E5B-0F3CEDC3046B}" srcOrd="0" destOrd="0" presId="urn:microsoft.com/office/officeart/2005/8/layout/radial5"/>
    <dgm:cxn modelId="{9353C93E-DDFB-40EB-BDA3-C47C32971921}" type="presOf" srcId="{8E1724C9-F1B5-43AF-A59B-E4925A44EF60}" destId="{B0FD1989-B7B3-4241-9D02-82E5A234B3C4}" srcOrd="0" destOrd="0" presId="urn:microsoft.com/office/officeart/2005/8/layout/radial5"/>
    <dgm:cxn modelId="{16BEC6A4-D4EA-47B9-949A-893178F8353F}" type="presOf" srcId="{8C67DE3C-B8F3-4526-B2C1-3561FCEA7426}" destId="{4B062FB6-C7EE-483A-9A0E-4EFCBCC702D3}" srcOrd="1" destOrd="0" presId="urn:microsoft.com/office/officeart/2005/8/layout/radial5"/>
    <dgm:cxn modelId="{B754BE50-B510-4478-A4D7-B4460A4FA709}" type="presOf" srcId="{3C4530C2-B551-459B-8709-73061D217F1B}" destId="{7C7C32FC-6F13-46BF-B930-9918DD0E711B}" srcOrd="1" destOrd="0" presId="urn:microsoft.com/office/officeart/2005/8/layout/radial5"/>
    <dgm:cxn modelId="{6BD7248B-6D04-4CD9-8E66-CD8EB6D7712F}" type="presOf" srcId="{7E174272-CF36-4A69-8D78-EA8FAEEEAF88}" destId="{67058937-8DB6-40E0-8FBB-307F808C1F38}" srcOrd="0" destOrd="0" presId="urn:microsoft.com/office/officeart/2005/8/layout/radial5"/>
    <dgm:cxn modelId="{AC1831DA-4FDE-4214-BAD9-71B88A474706}" type="presOf" srcId="{E234FAFF-1DE1-4843-86C3-CBDC4592A88F}" destId="{AE943DE2-5F40-4C62-A6D0-F065827899FC}" srcOrd="1" destOrd="0" presId="urn:microsoft.com/office/officeart/2005/8/layout/radial5"/>
    <dgm:cxn modelId="{1A905DBA-62FB-4CCF-8AE4-7E4CF45C90CB}" srcId="{F738F473-9C3E-4132-BB90-488DA4BEFD09}" destId="{9D873E6A-3005-429F-9EA0-6A034065A2A6}" srcOrd="2" destOrd="0" parTransId="{3C4530C2-B551-459B-8709-73061D217F1B}" sibTransId="{185C3583-1DC1-47E2-BF27-802D79144501}"/>
    <dgm:cxn modelId="{F2881F08-C5A4-42AE-9E7B-EB2B7EE2DB73}" type="presOf" srcId="{D2948A6C-5DBA-4A12-98B5-045D7F8841C0}" destId="{D6CEDAAE-7308-413F-BBF0-7AA018407D05}" srcOrd="1" destOrd="0" presId="urn:microsoft.com/office/officeart/2005/8/layout/radial5"/>
    <dgm:cxn modelId="{58297586-F877-4B9F-B28D-5CB98751CBC5}" srcId="{381ADD4D-8D11-4CC3-AC0C-62D263DDE605}" destId="{0FE43437-053F-4E6F-B3FF-AC29CC97803F}" srcOrd="1" destOrd="0" parTransId="{2AD54EA2-2BC8-403A-B46B-A5F5C36263FC}" sibTransId="{C64465CF-47A2-41E2-A46B-020FC30A6646}"/>
    <dgm:cxn modelId="{D8C0730B-8C7B-4364-B631-1FFD15696F55}" srcId="{F738F473-9C3E-4132-BB90-488DA4BEFD09}" destId="{21021C28-ECE9-41E1-8264-1DD44665DC97}" srcOrd="6" destOrd="0" parTransId="{F4DC708A-32B7-492D-980D-73DC6777ECA4}" sibTransId="{885FF79D-27D5-416E-84D2-D5936B2383DC}"/>
    <dgm:cxn modelId="{716A44B2-D937-437A-A7A8-2297478A50A3}" type="presOf" srcId="{21021C28-ECE9-41E1-8264-1DD44665DC97}" destId="{CDEA8082-2B3B-42E1-874E-3392B07291D6}" srcOrd="0" destOrd="0" presId="urn:microsoft.com/office/officeart/2005/8/layout/radial5"/>
    <dgm:cxn modelId="{7F1B05B8-DE8B-4840-BBA7-F5DD5972F8BF}" srcId="{381ADD4D-8D11-4CC3-AC0C-62D263DDE605}" destId="{F738F473-9C3E-4132-BB90-488DA4BEFD09}" srcOrd="0" destOrd="0" parTransId="{466C109B-F8AB-4407-9738-A852A61B637A}" sibTransId="{978A1827-2BFB-4230-B115-F228E8F04776}"/>
    <dgm:cxn modelId="{C1405C1F-6117-44A3-9571-FDA5BBD23533}" srcId="{F738F473-9C3E-4132-BB90-488DA4BEFD09}" destId="{16583526-199E-4B0E-8897-95E6D264A5D4}" srcOrd="3" destOrd="0" parTransId="{8E1724C9-F1B5-43AF-A59B-E4925A44EF60}" sibTransId="{603705DC-F98C-437A-8CBC-69C6C8CA545B}"/>
    <dgm:cxn modelId="{EF264426-34EE-4CFF-91FD-ABE592D492C5}" type="presOf" srcId="{3CC37733-8854-4996-948E-D119F3A251FD}" destId="{F16E0810-5A7A-4AE0-B6D7-5E65DA0657D0}" srcOrd="0" destOrd="0" presId="urn:microsoft.com/office/officeart/2005/8/layout/radial5"/>
    <dgm:cxn modelId="{31CD485C-E1BB-4A6D-9163-A9BDF8E853B1}" type="presOf" srcId="{F10F4091-8D4C-468B-80BB-B2D470D4E026}" destId="{DD5538D6-0F57-47C6-9F9B-BAC2D48C5C4E}" srcOrd="0" destOrd="0" presId="urn:microsoft.com/office/officeart/2005/8/layout/radial5"/>
    <dgm:cxn modelId="{197CC602-B8D2-4E83-B2DA-56F35F48B304}" srcId="{F738F473-9C3E-4132-BB90-488DA4BEFD09}" destId="{F10F4091-8D4C-468B-80BB-B2D470D4E026}" srcOrd="5" destOrd="0" parTransId="{E234FAFF-1DE1-4843-86C3-CBDC4592A88F}" sibTransId="{3ABA07F0-D457-4106-8D7E-2196BDD35D7C}"/>
    <dgm:cxn modelId="{76E8F2CB-89C7-4136-AD3F-6E034E8787A5}" type="presOf" srcId="{F5AF9AC3-668A-45E1-920B-14D0D2BFD10C}" destId="{4FF4CC86-4885-451B-9493-A78D93FFC58C}" srcOrd="0" destOrd="0" presId="urn:microsoft.com/office/officeart/2005/8/layout/radial5"/>
    <dgm:cxn modelId="{6CB5A963-22CF-4413-939D-0D3579CB9D3B}" type="presOf" srcId="{16583526-199E-4B0E-8897-95E6D264A5D4}" destId="{46E22B8B-B1F2-425C-B13E-F8DD00CE8569}" srcOrd="0" destOrd="0" presId="urn:microsoft.com/office/officeart/2005/8/layout/radial5"/>
    <dgm:cxn modelId="{5C33DB35-796C-42A8-BD34-A2EDF27E7D3F}" type="presOf" srcId="{F4DC708A-32B7-492D-980D-73DC6777ECA4}" destId="{1461F3E6-B894-468E-A342-76EA373D3E34}" srcOrd="1" destOrd="0" presId="urn:microsoft.com/office/officeart/2005/8/layout/radial5"/>
    <dgm:cxn modelId="{23B7C6FB-431B-4463-85F9-A333272DE8DA}" type="presOf" srcId="{F4DC708A-32B7-492D-980D-73DC6777ECA4}" destId="{5CA077A6-3316-4D25-AC3D-F443FFB18A1B}" srcOrd="0" destOrd="0" presId="urn:microsoft.com/office/officeart/2005/8/layout/radial5"/>
    <dgm:cxn modelId="{98F13D6A-A5BD-41F4-BEE8-6090D4BC005F}" srcId="{F738F473-9C3E-4132-BB90-488DA4BEFD09}" destId="{232D6ADC-FF4C-4808-998F-9816897F7D64}" srcOrd="4" destOrd="0" parTransId="{D2948A6C-5DBA-4A12-98B5-045D7F8841C0}" sibTransId="{46FC1E26-2DD3-4AEB-8DA1-3EF5A8071065}"/>
    <dgm:cxn modelId="{12643DD2-62E3-4906-A0A8-4C76D27DF5F0}" type="presOf" srcId="{3CC37733-8854-4996-948E-D119F3A251FD}" destId="{FAF71D05-3B37-4123-97AC-1222259D33BF}" srcOrd="1" destOrd="0" presId="urn:microsoft.com/office/officeart/2005/8/layout/radial5"/>
    <dgm:cxn modelId="{4F1A63E6-DD4E-4D35-9CC3-2514EEFC5D32}" type="presOf" srcId="{9D873E6A-3005-429F-9EA0-6A034065A2A6}" destId="{3E4BBB3E-D740-445C-A3B2-B45103C1619F}" srcOrd="0" destOrd="0" presId="urn:microsoft.com/office/officeart/2005/8/layout/radial5"/>
    <dgm:cxn modelId="{24D98151-B274-4EA3-88D8-F97E3093777E}" type="presOf" srcId="{232D6ADC-FF4C-4808-998F-9816897F7D64}" destId="{7E564A18-102C-4524-BEE3-955886568230}" srcOrd="0" destOrd="0" presId="urn:microsoft.com/office/officeart/2005/8/layout/radial5"/>
    <dgm:cxn modelId="{31DEAA23-B612-49E6-AAE8-2636937C1B6D}" type="presOf" srcId="{E234FAFF-1DE1-4843-86C3-CBDC4592A88F}" destId="{221BED70-9D89-4A78-8D54-4500FBC61E72}" srcOrd="0" destOrd="0" presId="urn:microsoft.com/office/officeart/2005/8/layout/radial5"/>
    <dgm:cxn modelId="{FD4D4AE2-86CF-4E13-80F2-6D146991B626}" type="presOf" srcId="{D2948A6C-5DBA-4A12-98B5-045D7F8841C0}" destId="{1CD43855-1A98-4649-A55E-C323E61897DB}" srcOrd="0" destOrd="0" presId="urn:microsoft.com/office/officeart/2005/8/layout/radial5"/>
    <dgm:cxn modelId="{4CF7020F-610C-48C7-B0C4-33A18DCE8334}" type="presOf" srcId="{8C67DE3C-B8F3-4526-B2C1-3561FCEA7426}" destId="{D3314001-322E-48B7-9EF2-82EC187221B2}" srcOrd="0" destOrd="0" presId="urn:microsoft.com/office/officeart/2005/8/layout/radial5"/>
    <dgm:cxn modelId="{46C648C6-14F4-4F04-AA97-1E636448FD73}" type="presOf" srcId="{8E1724C9-F1B5-43AF-A59B-E4925A44EF60}" destId="{881FCA20-C5A9-4CF4-AC01-C4713FE1134A}" srcOrd="1" destOrd="0" presId="urn:microsoft.com/office/officeart/2005/8/layout/radial5"/>
    <dgm:cxn modelId="{CE46A0C8-7D5F-4631-9194-76CA51DF5657}" type="presOf" srcId="{F738F473-9C3E-4132-BB90-488DA4BEFD09}" destId="{F5B2655E-02BA-45E6-A78C-B3CEA3A021AF}" srcOrd="0" destOrd="0" presId="urn:microsoft.com/office/officeart/2005/8/layout/radial5"/>
    <dgm:cxn modelId="{3B04AE4F-51ED-4E1B-AA3A-9C5F63C736A1}" type="presParOf" srcId="{8306DB12-B19B-4B15-9D25-4686A2024CB9}" destId="{F5B2655E-02BA-45E6-A78C-B3CEA3A021AF}" srcOrd="0" destOrd="0" presId="urn:microsoft.com/office/officeart/2005/8/layout/radial5"/>
    <dgm:cxn modelId="{70D35C4F-F0FB-40F0-979C-A090B544E265}" type="presParOf" srcId="{8306DB12-B19B-4B15-9D25-4686A2024CB9}" destId="{F16E0810-5A7A-4AE0-B6D7-5E65DA0657D0}" srcOrd="1" destOrd="0" presId="urn:microsoft.com/office/officeart/2005/8/layout/radial5"/>
    <dgm:cxn modelId="{353CDF00-2D0B-4962-90FB-DB82871B41B5}" type="presParOf" srcId="{F16E0810-5A7A-4AE0-B6D7-5E65DA0657D0}" destId="{FAF71D05-3B37-4123-97AC-1222259D33BF}" srcOrd="0" destOrd="0" presId="urn:microsoft.com/office/officeart/2005/8/layout/radial5"/>
    <dgm:cxn modelId="{E533460F-2BEF-4733-9075-A0D67CF35AE6}" type="presParOf" srcId="{8306DB12-B19B-4B15-9D25-4686A2024CB9}" destId="{4FF4CC86-4885-451B-9493-A78D93FFC58C}" srcOrd="2" destOrd="0" presId="urn:microsoft.com/office/officeart/2005/8/layout/radial5"/>
    <dgm:cxn modelId="{194E62D3-DD06-4329-B126-F124C7E90F93}" type="presParOf" srcId="{8306DB12-B19B-4B15-9D25-4686A2024CB9}" destId="{D3314001-322E-48B7-9EF2-82EC187221B2}" srcOrd="3" destOrd="0" presId="urn:microsoft.com/office/officeart/2005/8/layout/radial5"/>
    <dgm:cxn modelId="{540FBC0D-3B23-4E52-8D0D-BF413990ADA2}" type="presParOf" srcId="{D3314001-322E-48B7-9EF2-82EC187221B2}" destId="{4B062FB6-C7EE-483A-9A0E-4EFCBCC702D3}" srcOrd="0" destOrd="0" presId="urn:microsoft.com/office/officeart/2005/8/layout/radial5"/>
    <dgm:cxn modelId="{BDFBAF62-D000-4896-83D1-D13FC08E467D}" type="presParOf" srcId="{8306DB12-B19B-4B15-9D25-4686A2024CB9}" destId="{67058937-8DB6-40E0-8FBB-307F808C1F38}" srcOrd="4" destOrd="0" presId="urn:microsoft.com/office/officeart/2005/8/layout/radial5"/>
    <dgm:cxn modelId="{C9F6CEFD-4552-4F15-9E9C-4F009D25DCC0}" type="presParOf" srcId="{8306DB12-B19B-4B15-9D25-4686A2024CB9}" destId="{499052A0-30C2-424B-9E5B-0F3CEDC3046B}" srcOrd="5" destOrd="0" presId="urn:microsoft.com/office/officeart/2005/8/layout/radial5"/>
    <dgm:cxn modelId="{6EE8C1B1-C3FF-4E0F-92E6-85AA1A81B7DB}" type="presParOf" srcId="{499052A0-30C2-424B-9E5B-0F3CEDC3046B}" destId="{7C7C32FC-6F13-46BF-B930-9918DD0E711B}" srcOrd="0" destOrd="0" presId="urn:microsoft.com/office/officeart/2005/8/layout/radial5"/>
    <dgm:cxn modelId="{287C9CC5-93E8-4538-99AC-9BC229529A03}" type="presParOf" srcId="{8306DB12-B19B-4B15-9D25-4686A2024CB9}" destId="{3E4BBB3E-D740-445C-A3B2-B45103C1619F}" srcOrd="6" destOrd="0" presId="urn:microsoft.com/office/officeart/2005/8/layout/radial5"/>
    <dgm:cxn modelId="{1814AEF1-BD0C-40D3-92DE-32B1FF26A188}" type="presParOf" srcId="{8306DB12-B19B-4B15-9D25-4686A2024CB9}" destId="{B0FD1989-B7B3-4241-9D02-82E5A234B3C4}" srcOrd="7" destOrd="0" presId="urn:microsoft.com/office/officeart/2005/8/layout/radial5"/>
    <dgm:cxn modelId="{A2F693D3-1DF5-4CD1-AC1D-B13795353F4E}" type="presParOf" srcId="{B0FD1989-B7B3-4241-9D02-82E5A234B3C4}" destId="{881FCA20-C5A9-4CF4-AC01-C4713FE1134A}" srcOrd="0" destOrd="0" presId="urn:microsoft.com/office/officeart/2005/8/layout/radial5"/>
    <dgm:cxn modelId="{A706B2A4-D0D4-401B-B4E5-26A536C57A91}" type="presParOf" srcId="{8306DB12-B19B-4B15-9D25-4686A2024CB9}" destId="{46E22B8B-B1F2-425C-B13E-F8DD00CE8569}" srcOrd="8" destOrd="0" presId="urn:microsoft.com/office/officeart/2005/8/layout/radial5"/>
    <dgm:cxn modelId="{5D879AB1-1714-4BC9-AF26-B291AE1F75A8}" type="presParOf" srcId="{8306DB12-B19B-4B15-9D25-4686A2024CB9}" destId="{1CD43855-1A98-4649-A55E-C323E61897DB}" srcOrd="9" destOrd="0" presId="urn:microsoft.com/office/officeart/2005/8/layout/radial5"/>
    <dgm:cxn modelId="{1EA31AE8-2480-40E1-9B84-64662841DD0B}" type="presParOf" srcId="{1CD43855-1A98-4649-A55E-C323E61897DB}" destId="{D6CEDAAE-7308-413F-BBF0-7AA018407D05}" srcOrd="0" destOrd="0" presId="urn:microsoft.com/office/officeart/2005/8/layout/radial5"/>
    <dgm:cxn modelId="{40273C87-4148-474B-95AA-A237EE2F702C}" type="presParOf" srcId="{8306DB12-B19B-4B15-9D25-4686A2024CB9}" destId="{7E564A18-102C-4524-BEE3-955886568230}" srcOrd="10" destOrd="0" presId="urn:microsoft.com/office/officeart/2005/8/layout/radial5"/>
    <dgm:cxn modelId="{BAA3F556-6A1A-4F50-9E48-4D84D331A6EC}" type="presParOf" srcId="{8306DB12-B19B-4B15-9D25-4686A2024CB9}" destId="{221BED70-9D89-4A78-8D54-4500FBC61E72}" srcOrd="11" destOrd="0" presId="urn:microsoft.com/office/officeart/2005/8/layout/radial5"/>
    <dgm:cxn modelId="{C0981E1E-9651-457A-9598-554C2789BDFC}" type="presParOf" srcId="{221BED70-9D89-4A78-8D54-4500FBC61E72}" destId="{AE943DE2-5F40-4C62-A6D0-F065827899FC}" srcOrd="0" destOrd="0" presId="urn:microsoft.com/office/officeart/2005/8/layout/radial5"/>
    <dgm:cxn modelId="{E6A87C85-D36D-4BCA-A5FE-C233261F061A}" type="presParOf" srcId="{8306DB12-B19B-4B15-9D25-4686A2024CB9}" destId="{DD5538D6-0F57-47C6-9F9B-BAC2D48C5C4E}" srcOrd="12" destOrd="0" presId="urn:microsoft.com/office/officeart/2005/8/layout/radial5"/>
    <dgm:cxn modelId="{8FA14025-8C24-498D-8B41-FE75A4D0428B}" type="presParOf" srcId="{8306DB12-B19B-4B15-9D25-4686A2024CB9}" destId="{5CA077A6-3316-4D25-AC3D-F443FFB18A1B}" srcOrd="13" destOrd="0" presId="urn:microsoft.com/office/officeart/2005/8/layout/radial5"/>
    <dgm:cxn modelId="{FFCD537A-7FD7-43E0-93D0-EBE909396B7D}" type="presParOf" srcId="{5CA077A6-3316-4D25-AC3D-F443FFB18A1B}" destId="{1461F3E6-B894-468E-A342-76EA373D3E34}" srcOrd="0" destOrd="0" presId="urn:microsoft.com/office/officeart/2005/8/layout/radial5"/>
    <dgm:cxn modelId="{78124D7E-ECFE-4B08-A620-9613B69C5F5E}" type="presParOf" srcId="{8306DB12-B19B-4B15-9D25-4686A2024CB9}" destId="{CDEA8082-2B3B-42E1-874E-3392B07291D6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4DE7AD-10D1-4DB7-B6FA-F51CF19ABCD7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B2A1E-B7F8-41A7-91F2-8287C5B1CF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76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B2A1E-B7F8-41A7-91F2-8287C5B1CFB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019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AF6F-388C-4AAD-A4E0-3DA4B9825E99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F3B0-5DF5-456D-8901-CC36B51621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98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AF6F-388C-4AAD-A4E0-3DA4B9825E99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F3B0-5DF5-456D-8901-CC36B51621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83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AF6F-388C-4AAD-A4E0-3DA4B9825E99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F3B0-5DF5-456D-8901-CC36B51621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01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AF6F-388C-4AAD-A4E0-3DA4B9825E99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F3B0-5DF5-456D-8901-CC36B51621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AF6F-388C-4AAD-A4E0-3DA4B9825E99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F3B0-5DF5-456D-8901-CC36B51621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87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AF6F-388C-4AAD-A4E0-3DA4B9825E99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F3B0-5DF5-456D-8901-CC36B51621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05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AF6F-388C-4AAD-A4E0-3DA4B9825E99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F3B0-5DF5-456D-8901-CC36B51621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9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AF6F-388C-4AAD-A4E0-3DA4B9825E99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F3B0-5DF5-456D-8901-CC36B51621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612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AF6F-388C-4AAD-A4E0-3DA4B9825E99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F3B0-5DF5-456D-8901-CC36B51621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5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AF6F-388C-4AAD-A4E0-3DA4B9825E99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F3B0-5DF5-456D-8901-CC36B51621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06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AF6F-388C-4AAD-A4E0-3DA4B9825E99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F3B0-5DF5-456D-8901-CC36B51621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8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3AF6F-388C-4AAD-A4E0-3DA4B9825E99}" type="datetimeFigureOut">
              <a:rPr lang="en-US" smtClean="0"/>
              <a:pPr/>
              <a:t>03-Nov-19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4F3B0-5DF5-456D-8901-CC36B51621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4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3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5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89" y="2150771"/>
            <a:ext cx="8165206" cy="40954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26535" y="515155"/>
            <a:ext cx="38765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08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914400" y="229117"/>
            <a:ext cx="4978401" cy="3567223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IN" sz="44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10400" y="229117"/>
            <a:ext cx="4572000" cy="3885683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6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12000" y="4211844"/>
            <a:ext cx="4368800" cy="206210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বাংলা প্রথম পত্র </a:t>
            </a:r>
          </a:p>
          <a:p>
            <a:pPr algn="ctr"/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গদ্য</a:t>
            </a:r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নবম ও দশম </a:t>
            </a:r>
            <a:r>
              <a:rPr lang="bn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শ্রেণি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সময়ঃ ৪৫ মিনিট </a:t>
            </a:r>
            <a:r>
              <a:rPr lang="bn-IN" sz="3200" dirty="0" smtClean="0">
                <a:solidFill>
                  <a:srgbClr val="F018D6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solidFill>
                <a:srgbClr val="F018D6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51" y="889000"/>
            <a:ext cx="2694225" cy="50962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 cmpd="tri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828" y="72620"/>
            <a:ext cx="12041651" cy="675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11202" y="3796340"/>
            <a:ext cx="5181599" cy="2677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মুঞ্জুরুল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শকারি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এ 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বিএড,বিপিএড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পাটুলীপাড়া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ভাঙ্গুড়া,পাবনা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এম,এ,</a:t>
            </a:r>
          </a:p>
          <a:p>
            <a:pPr algn="ctr"/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024" y="1495808"/>
            <a:ext cx="1808576" cy="2300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996" y="1495808"/>
            <a:ext cx="1770009" cy="2159208"/>
          </a:xfrm>
          <a:prstGeom prst="ellipse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79229" y="427335"/>
            <a:ext cx="3645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IN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75816" y="572478"/>
            <a:ext cx="33201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61702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67807" y="0"/>
            <a:ext cx="3856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6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33253" y="6147088"/>
            <a:ext cx="23191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প্রতিবন্ধী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6974" y="3339981"/>
            <a:ext cx="2716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শারীরিক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প্রতিবন্ধী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359" y="3663146"/>
            <a:ext cx="4278744" cy="23960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137" y="596176"/>
            <a:ext cx="4278744" cy="26817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5" y="553998"/>
            <a:ext cx="4939471" cy="27661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8" t="14165" r="8254" b="3795"/>
          <a:stretch/>
        </p:blipFill>
        <p:spPr>
          <a:xfrm>
            <a:off x="686614" y="3850596"/>
            <a:ext cx="4933685" cy="25521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046507" y="3177763"/>
            <a:ext cx="24320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মানসিক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প্রতিবন্ধী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567" y="6330914"/>
            <a:ext cx="1444626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দৃষ্টি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প্রতিবন্ধী</a:t>
            </a:r>
            <a:r>
              <a:rPr lang="en-US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1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05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8417" y="304800"/>
            <a:ext cx="4638261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80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8000" b="1" dirty="0" err="1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8000" b="1" dirty="0" smtClean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n w="22225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9814" y="2386764"/>
            <a:ext cx="11422186" cy="33701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সুভা</a:t>
            </a:r>
          </a:p>
          <a:p>
            <a:pPr algn="ctr"/>
            <a:r>
              <a:rPr lang="bn-BD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</a:t>
            </a:r>
            <a:r>
              <a:rPr lang="bn-BD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রবীন্দ্রনাথ ঠাকুর</a:t>
            </a:r>
          </a:p>
          <a:p>
            <a:pPr algn="ctr"/>
            <a:r>
              <a:rPr lang="bn-BD" sz="4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</a:t>
            </a:r>
            <a:r>
              <a:rPr lang="bn-BD" sz="4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১ম দিন (১৩ ও ১৪ পৃষ্ঠা)</a:t>
            </a:r>
            <a:endParaRPr lang="en-US" sz="4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03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437" y="1006126"/>
            <a:ext cx="1211156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</a:p>
          <a:p>
            <a:r>
              <a:rPr lang="bn-BD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কঠিন শব্দের অর্থ  বলতে পারবে। </a:t>
            </a:r>
            <a:r>
              <a:rPr lang="en-US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8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সুভার পিতা মাতার দুশ্চিন্তার </a:t>
            </a:r>
            <a:r>
              <a:rPr lang="bn-IN" sz="48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 ব্যাখ্যা করতে পারবে।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সুভা কিভাবে প্রকৃতির সাথে মিশে থাকে তা আলোচনা করতে পারবে । </a:t>
            </a:r>
            <a:r>
              <a:rPr lang="bn-BD" sz="48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55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94581487"/>
              </p:ext>
            </p:extLst>
          </p:nvPr>
        </p:nvGraphicFramePr>
        <p:xfrm>
          <a:off x="2032000" y="475482"/>
          <a:ext cx="8463722" cy="613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05"/>
          <a:stretch/>
        </p:blipFill>
        <p:spPr>
          <a:xfrm>
            <a:off x="5482914" y="2806906"/>
            <a:ext cx="1622271" cy="1769151"/>
          </a:xfrm>
          <a:prstGeom prst="ellipse">
            <a:avLst/>
          </a:prstGeom>
        </p:spPr>
      </p:pic>
      <p:sp>
        <p:nvSpPr>
          <p:cNvPr id="8" name="Oval 7"/>
          <p:cNvSpPr/>
          <p:nvPr/>
        </p:nvSpPr>
        <p:spPr>
          <a:xfrm>
            <a:off x="5440166" y="380998"/>
            <a:ext cx="1628290" cy="17054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280507" y="2666534"/>
            <a:ext cx="1947608" cy="198209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কবি পরিচিতি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565126" y="1266838"/>
            <a:ext cx="1642809" cy="18029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মৃত্যু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lvl="0"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083445" y="3399176"/>
            <a:ext cx="1671455" cy="161834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উল্লেখযোগ্য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গ্রন্থ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86531" y="4853201"/>
            <a:ext cx="1633573" cy="174580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2400" dirty="0">
                <a:latin typeface="NikoshBAN" pitchFamily="2" charset="0"/>
                <a:cs typeface="NikoshBAN" pitchFamily="2" charset="0"/>
              </a:rPr>
              <a:t>রচনার বিষয়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421121" y="4934614"/>
            <a:ext cx="1860317" cy="176916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4000" dirty="0">
                <a:latin typeface="NikoshBAN" pitchFamily="2" charset="0"/>
                <a:cs typeface="NikoshBAN" pitchFamily="2" charset="0"/>
              </a:rPr>
              <a:t>নোবেল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লাভ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12448" y="3399176"/>
            <a:ext cx="1804363" cy="16312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প্রথম কাব্য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351280" y="1233713"/>
            <a:ext cx="1669145" cy="18360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পিতৃ পরিচয়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76895" y="3845477"/>
            <a:ext cx="1678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রবীন্দ্রনাথ ঠাকুর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11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97287" y="404192"/>
            <a:ext cx="2358887" cy="83099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800" dirty="0" smtClean="0"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rgbClr val="FF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017" y="4200249"/>
            <a:ext cx="1174142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1. </a:t>
            </a:r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</a:t>
            </a:r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</a:t>
            </a:r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জন্মগ্রহণ</a:t>
            </a:r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</a:t>
            </a:r>
            <a:r>
              <a:rPr lang="en-US" sz="4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ন্দ্রনাথ</a:t>
            </a:r>
            <a:r>
              <a:rPr lang="en-US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ঠাকুরের</a:t>
            </a:r>
            <a:r>
              <a:rPr lang="en-US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 কাব্যের নাম</a:t>
            </a:r>
            <a:r>
              <a:rPr lang="en-US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কোন কাব্যের জন্য রবীন্দ্রনাথ ঠাকুর নোবেল পুরস্কার লাভ করেন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sz="44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522" y="1443065"/>
            <a:ext cx="5383809" cy="273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3791" y="516835"/>
            <a:ext cx="3299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আদর্শ পাঠ</a:t>
            </a:r>
            <a:endParaRPr lang="en-US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63456" y="516835"/>
            <a:ext cx="227177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সরব  </a:t>
            </a:r>
            <a:r>
              <a:rPr lang="bn-BD" sz="5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5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441002"/>
              </p:ext>
            </p:extLst>
          </p:nvPr>
        </p:nvGraphicFramePr>
        <p:xfrm>
          <a:off x="5392057" y="246516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2057" y="2465162"/>
                        <a:ext cx="914400" cy="771525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91" y="1756229"/>
            <a:ext cx="3266252" cy="314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232" y="1756228"/>
            <a:ext cx="2638224" cy="314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9959" y="37966"/>
            <a:ext cx="10752082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এসো কঠিন শব্দের অর্থ জেনে নিই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013" y="5766566"/>
            <a:ext cx="1734298" cy="97120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0" b="21598"/>
          <a:stretch/>
        </p:blipFill>
        <p:spPr>
          <a:xfrm>
            <a:off x="3602818" y="3482818"/>
            <a:ext cx="1614827" cy="87225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18" y="4654276"/>
            <a:ext cx="1510364" cy="97442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sp>
        <p:nvSpPr>
          <p:cNvPr id="17" name="Rectangle 16"/>
          <p:cNvSpPr/>
          <p:nvPr/>
        </p:nvSpPr>
        <p:spPr>
          <a:xfrm>
            <a:off x="196587" y="1451996"/>
            <a:ext cx="2309207" cy="17204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ওষ্ঠাধর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37938" y="1190912"/>
            <a:ext cx="4094822" cy="22172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ওষ্ঠ  এবং অধর,উপরের ও নীচের ঠোঁট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73997" y="4560664"/>
            <a:ext cx="4158763" cy="104052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ডুবন্ত,ডুবে যাচ্ছে এমন ,চন্র-সূর্যের পশ্চিম দিকে অদৃশ্য  অবস্থা।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6587" y="4654276"/>
            <a:ext cx="2309207" cy="84826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অস্তমান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773997" y="5773179"/>
            <a:ext cx="2309207" cy="10405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অপলক,পলকহীন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96587" y="5762919"/>
            <a:ext cx="2309207" cy="90281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অনিমেষ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96587" y="3545633"/>
            <a:ext cx="2309207" cy="80944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কিশলয়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751017" y="3482818"/>
            <a:ext cx="4181743" cy="104052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গাছের নতুন পাতা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87" b="30136"/>
          <a:stretch/>
        </p:blipFill>
        <p:spPr>
          <a:xfrm>
            <a:off x="3439804" y="1597028"/>
            <a:ext cx="1934629" cy="1258139"/>
          </a:xfrm>
          <a:prstGeom prst="rect">
            <a:avLst/>
          </a:prstGeom>
        </p:spPr>
      </p:pic>
      <p:sp>
        <p:nvSpPr>
          <p:cNvPr id="26" name="Right Arrow 25"/>
          <p:cNvSpPr/>
          <p:nvPr/>
        </p:nvSpPr>
        <p:spPr>
          <a:xfrm>
            <a:off x="2805442" y="3705236"/>
            <a:ext cx="528653" cy="4274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2724578" y="6079732"/>
            <a:ext cx="528653" cy="4274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2842725" y="4953088"/>
            <a:ext cx="528653" cy="4274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5717347" y="6079732"/>
            <a:ext cx="528653" cy="4274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5698642" y="4927781"/>
            <a:ext cx="528653" cy="4274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>
            <a:off x="5698643" y="3789371"/>
            <a:ext cx="528653" cy="4274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>
            <a:off x="5698644" y="2098493"/>
            <a:ext cx="528653" cy="4274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2646824" y="1884784"/>
            <a:ext cx="528653" cy="4274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5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361" y="870857"/>
            <a:ext cx="3758041" cy="39124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63" y="870857"/>
            <a:ext cx="3835829" cy="38395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723" y="834571"/>
            <a:ext cx="3216955" cy="39120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5374" y="4967931"/>
            <a:ext cx="2643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সুকেশিনী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067352" y="4824448"/>
            <a:ext cx="995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/>
              <a:t>সুহাসিনী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899382" y="4783265"/>
            <a:ext cx="675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/>
              <a:t>সুভা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6712" y="5503784"/>
            <a:ext cx="11655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বাণী কন্ঠের তিন কন্যা।সুকেশিনী,সুহাসিনী এবং সুভাষিণী ।</a:t>
            </a:r>
          </a:p>
          <a:p>
            <a:r>
              <a:rPr lang="bn-BD" sz="3600" dirty="0" smtClean="0"/>
              <a:t>সুভাষিণি কে সংক্ষেপে সুভা বলিয়া ডাকে।   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4551770" y="116112"/>
            <a:ext cx="252986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বিশ্লেষণ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25" y="159316"/>
            <a:ext cx="3706049" cy="25812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7" y="159315"/>
            <a:ext cx="3537394" cy="25812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193" y="159314"/>
            <a:ext cx="1986372" cy="25812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541" y="159316"/>
            <a:ext cx="1771650" cy="25812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7930" y="3001617"/>
            <a:ext cx="114896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বড় দুটি মেয়ের বিবাহ হইয়া গিয়াছে।এখন ছোটটি পিতা মাতার নীরব হৃদয়ভারের মত বিরাজ করিতেছে। তাহার মা তাহাকে নিজের একটা ত্রুটি স্বরুপ মনে করিতেন।কিন্তু পিতা অন্য মেয়ে অপেক্ষা সুভাকেই বেশী ভাল বাসিতেন।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62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965" r="5239" b="49113"/>
          <a:stretch/>
        </p:blipFill>
        <p:spPr>
          <a:xfrm>
            <a:off x="318053" y="579255"/>
            <a:ext cx="4114800" cy="18061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332" y="481427"/>
            <a:ext cx="2828840" cy="1743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8052" y="3021496"/>
            <a:ext cx="11270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সুভার ভাষা ছিল না কিন্তু তাহার সুদীর্ঘ পল্লব বিশিষ্ট বড়ো বড়ো দুটি কালো চোখ ছিল এবং তাহার ওষ্ঠাধর ভাবের আভাস মাত্রই কচি কিশলয়ের মত কাঁপিয়া উঠিত।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67" b="25416"/>
          <a:stretch/>
        </p:blipFill>
        <p:spPr>
          <a:xfrm>
            <a:off x="4968584" y="499742"/>
            <a:ext cx="3640644" cy="180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40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5" y="575981"/>
            <a:ext cx="3211811" cy="24057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278" y="618843"/>
            <a:ext cx="3673705" cy="2362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8783" y="3617844"/>
            <a:ext cx="111414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সুভা অস্তমান চন্দ্রের মতো চাহিয়া থাকে।মুখের ভাষা যাহার নাই তাহার চোখের ভাষা অনেকটা স্বচ্ছ আকাশের মতো।এই বাক্যহীন মানুষের মধ্যে একটা বিজন মহত্ব আছে।এই জন্য বালক/বালিকারা ভয় পাইত এবং তাহার সহিত খেলা করিত না। 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510" y="575981"/>
            <a:ext cx="3873678" cy="24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0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2887" y="331304"/>
            <a:ext cx="4545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accent2">
                    <a:lumMod val="75000"/>
                  </a:schemeClr>
                </a:solidFill>
              </a:rPr>
              <a:t>জোড়ায়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accent2">
                    <a:lumMod val="75000"/>
                  </a:schemeClr>
                </a:solidFill>
              </a:rPr>
              <a:t>কাজ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305" y="4549676"/>
            <a:ext cx="119326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বাণীকন্ঠ কাকে বেশী ভালবাসত</a:t>
            </a:r>
            <a:r>
              <a:rPr lang="bn-IN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just"/>
            <a:r>
              <a:rPr lang="bn-BD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ওষ্ঠাধর  শব্দের অর্থ কী</a:t>
            </a:r>
            <a:r>
              <a:rPr lang="bn-IN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just"/>
            <a:r>
              <a:rPr lang="bn-BD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বালক/বালিকারা সুভার সহিত খেলা করিত না কেন?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665" y="1162301"/>
            <a:ext cx="6487914" cy="322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4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32" y="365002"/>
            <a:ext cx="5632761" cy="31543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5129" y="4133956"/>
            <a:ext cx="9640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গ্রামের নাম চন্ডী পুর।একটি ছোট নদী।গৃহস্থ ঘরের মেয়ের মতো বহুদূর পর্যন্ত তাহার প্রসার নয়।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771" y="365002"/>
            <a:ext cx="5385753" cy="31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9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04" y="247820"/>
            <a:ext cx="2676525" cy="1714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701" y="247820"/>
            <a:ext cx="3114675" cy="171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975" y="247820"/>
            <a:ext cx="2828925" cy="1714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445" y="114470"/>
            <a:ext cx="2638425" cy="1733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77" y="2428215"/>
            <a:ext cx="2828925" cy="16097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114" y="2428215"/>
            <a:ext cx="2609850" cy="1752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50" y="2504415"/>
            <a:ext cx="2733675" cy="1676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445" y="2504415"/>
            <a:ext cx="2466975" cy="18478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7078" y="4352265"/>
            <a:ext cx="113403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বাখারীর বেড়ার আটচালা ঘর।গোয়াল ঘর,ঢেঁকি শালা,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খড়েরস্তূপ,তেঁতুল তলা,আম-কাঁঠাল এবং কলাবাগান।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31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43" y="370486"/>
            <a:ext cx="5494736" cy="30485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611" y="370485"/>
            <a:ext cx="5725373" cy="30485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4522" y="3776870"/>
            <a:ext cx="104360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নৌকাবাহী মাত্রেরই দৃষ্টি আকর্ষণ করে।এই গার্হস্থ্য স্বচ্ছলতার মধ্যে বোবা মেয়েটি কাহারও নজরে পড়ে কিনা জানিনা কিন্তু কাজ করে যখনই অবসর পায় তখনই সে এই নদী তীরে আসিয়া বসে। </a:t>
            </a:r>
          </a:p>
        </p:txBody>
      </p:sp>
    </p:spTree>
    <p:extLst>
      <p:ext uri="{BB962C8B-B14F-4D97-AF65-F5344CB8AC3E}">
        <p14:creationId xmlns:p14="http://schemas.microsoft.com/office/powerpoint/2010/main" val="104555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96" y="217302"/>
            <a:ext cx="1921820" cy="26280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37" y="278299"/>
            <a:ext cx="3424692" cy="25670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028" y="217302"/>
            <a:ext cx="3220278" cy="26280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5983" y="3578087"/>
            <a:ext cx="105553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যখন নদীর কলধ্বনি,মাঝির গান,লোকের কোলাহল, পাখির ডাক বন্ধ হইয়া যায় , মাঝি বা জেলেরা খায়,গৃহস্থরা ঘুমায় ,নৌকা বন্ধ হইয়া  যায় তখন বোবা প্রকৃতি আর বোবা মেয়েটি মুখামুখি  বসে। একজন রৌদ্রে আর একজন ক্ষুদ্র তরুচ্ছায়ায়।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29" y="217302"/>
            <a:ext cx="2772228" cy="262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80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415868"/>
              </p:ext>
            </p:extLst>
          </p:nvPr>
        </p:nvGraphicFramePr>
        <p:xfrm>
          <a:off x="5638800" y="30416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3041650"/>
                        <a:ext cx="914400" cy="771525"/>
                      </a:xfrm>
                      <a:prstGeom prst="rect">
                        <a:avLst/>
                      </a:prstGeom>
                      <a:solidFill>
                        <a:srgbClr val="7030A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3402203" y="891792"/>
            <a:ext cx="49231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একটি গান শুনি 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439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2887" y="331304"/>
            <a:ext cx="4545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</a:rPr>
              <a:t>দলী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য় </a:t>
            </a:r>
            <a:r>
              <a:rPr lang="en-US" sz="4800" dirty="0" err="1" smtClean="0">
                <a:solidFill>
                  <a:schemeClr val="accent2">
                    <a:lumMod val="75000"/>
                  </a:schemeClr>
                </a:solidFill>
              </a:rPr>
              <a:t>কাজ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9288" y="5159723"/>
            <a:ext cx="119326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“একজন সুবিস্তীর্ণ রৌদ্রে,আর -একজন ক্ষুদ্র তরুচ্ছায়ায়” </a:t>
            </a:r>
          </a:p>
          <a:p>
            <a:pPr algn="just"/>
            <a:r>
              <a:rPr lang="bn-BD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কথাটির তাৎপর্য ব্যাখ্যা কর।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15" y="1058264"/>
            <a:ext cx="7344228" cy="413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10859" y="82867"/>
            <a:ext cx="4124670" cy="144655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bn-BD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BD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BD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458" y="1595021"/>
            <a:ext cx="10620310" cy="52629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সুভার পিতার নাম কী? </a:t>
            </a:r>
          </a:p>
          <a:p>
            <a:pPr marL="342900" indent="-342900">
              <a:buAutoNum type="arabicPeriod"/>
            </a:pP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সুভারা কয় ভাই-বোন?</a:t>
            </a:r>
          </a:p>
          <a:p>
            <a:pPr marL="342900" indent="-342900">
              <a:buAutoNum type="arabicPeriod"/>
            </a:pP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সুভার  কী সমস্যা ছিল?</a:t>
            </a:r>
          </a:p>
          <a:p>
            <a:pPr marL="342900" indent="-342900">
              <a:buAutoNum type="arabicPeriod"/>
            </a:pPr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সুভার গ্রামের নাম কী? </a:t>
            </a:r>
          </a:p>
          <a:p>
            <a:pPr marL="342900" indent="-342900">
              <a:buAutoNum type="arabicPeriod"/>
            </a:pP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বাণীকন্ঠের সাংসারিক অবস্থা কেমন ছিল?</a:t>
            </a:r>
          </a:p>
          <a:p>
            <a:pPr marL="342900" indent="-342900">
              <a:buAutoNum type="arabicPeriod"/>
            </a:pP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অনিমেষ শব্দের অর্থ কী?  </a:t>
            </a:r>
          </a:p>
          <a:p>
            <a:pPr marL="342900" indent="-342900">
              <a:buAutoNum type="arabicPeriod"/>
            </a:pP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43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66295" y="528935"/>
            <a:ext cx="3482043" cy="923330"/>
          </a:xfrm>
          <a:prstGeom prst="rect">
            <a:avLst/>
          </a:prstGeom>
          <a:noFill/>
          <a:ln>
            <a:solidFill>
              <a:schemeClr val="accent1"/>
            </a:solidFill>
          </a:ln>
          <a:scene3d>
            <a:camera prst="perspectiveBelow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বাড়ির কাজ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06286" y="5268685"/>
            <a:ext cx="8781143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১. তোমার পরিচিত বিশেষ চাহিদা সম্পন্ন ব্যাক্তির অসুবিধা সমূহ আলোচনা কর। 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229" y="1591020"/>
            <a:ext cx="6008914" cy="332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55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8993" y="143434"/>
            <a:ext cx="11887199" cy="6562165"/>
            <a:chOff x="161366" y="143435"/>
            <a:chExt cx="11887199" cy="656216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366" y="143435"/>
              <a:ext cx="11887199" cy="6562165"/>
            </a:xfrm>
            <a:prstGeom prst="rect">
              <a:avLst/>
            </a:prstGeom>
          </p:spPr>
        </p:pic>
        <p:sp>
          <p:nvSpPr>
            <p:cNvPr id="4" name="Double Wave 3"/>
            <p:cNvSpPr/>
            <p:nvPr/>
          </p:nvSpPr>
          <p:spPr>
            <a:xfrm>
              <a:off x="1872856" y="1413049"/>
              <a:ext cx="8072196" cy="3530104"/>
            </a:xfrm>
            <a:prstGeom prst="doubleWav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rgbClr val="FFFF00"/>
                </a:solidFill>
                <a:latin typeface="TonnyBanglaMJ" pitchFamily="2" charset="0"/>
                <a:cs typeface="TonnyBanglaMJ" pitchFamily="2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566058" y="1228831"/>
            <a:ext cx="11495314" cy="34770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bn-BD" sz="13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ধন্যবাদ </a:t>
            </a:r>
            <a:endParaRPr lang="en-US" sz="13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355196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573</Words>
  <Application>Microsoft Office PowerPoint</Application>
  <PresentationFormat>Widescreen</PresentationFormat>
  <Paragraphs>98</Paragraphs>
  <Slides>23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NikoshBAN</vt:lpstr>
      <vt:lpstr>TonnyBanglaMJ</vt:lpstr>
      <vt:lpstr>Vrinda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ASUS</cp:lastModifiedBy>
  <cp:revision>258</cp:revision>
  <dcterms:created xsi:type="dcterms:W3CDTF">2017-03-30T01:12:59Z</dcterms:created>
  <dcterms:modified xsi:type="dcterms:W3CDTF">2019-11-03T14:35:04Z</dcterms:modified>
</cp:coreProperties>
</file>