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08" r:id="rId4"/>
    <p:sldId id="282" r:id="rId5"/>
    <p:sldId id="290" r:id="rId6"/>
    <p:sldId id="304" r:id="rId7"/>
    <p:sldId id="262" r:id="rId8"/>
    <p:sldId id="263" r:id="rId9"/>
    <p:sldId id="305" r:id="rId10"/>
    <p:sldId id="283" r:id="rId11"/>
    <p:sldId id="266" r:id="rId12"/>
    <p:sldId id="306" r:id="rId13"/>
    <p:sldId id="311" r:id="rId14"/>
    <p:sldId id="294" r:id="rId15"/>
    <p:sldId id="269" r:id="rId16"/>
    <p:sldId id="270" r:id="rId17"/>
    <p:sldId id="272" r:id="rId18"/>
    <p:sldId id="297" r:id="rId19"/>
    <p:sldId id="296" r:id="rId20"/>
    <p:sldId id="309" r:id="rId21"/>
    <p:sldId id="273" r:id="rId22"/>
    <p:sldId id="271" r:id="rId23"/>
    <p:sldId id="274" r:id="rId24"/>
    <p:sldId id="275" r:id="rId25"/>
    <p:sldId id="310" r:id="rId26"/>
    <p:sldId id="298" r:id="rId27"/>
    <p:sldId id="300" r:id="rId28"/>
    <p:sldId id="279" r:id="rId29"/>
    <p:sldId id="312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E1C16E-7E58-49E5-9F6A-F1855FE6AA7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9C92AEE-5C85-4453-B76E-BC38AFA1970D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১। মানি লন্ডারিং কি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তে পার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EF2EF3-9B69-4299-9D6F-180E153FD695}" type="parTrans" cxnId="{339D150E-36FB-4910-A71C-997DE66AF8FA}">
      <dgm:prSet/>
      <dgm:spPr/>
      <dgm:t>
        <a:bodyPr/>
        <a:lstStyle/>
        <a:p>
          <a:endParaRPr lang="en-US"/>
        </a:p>
      </dgm:t>
    </dgm:pt>
    <dgm:pt modelId="{9B6B92E3-D36B-4E1E-BE00-A2EDAA4A6796}" type="sibTrans" cxnId="{339D150E-36FB-4910-A71C-997DE66AF8FA}">
      <dgm:prSet/>
      <dgm:spPr/>
      <dgm:t>
        <a:bodyPr/>
        <a:lstStyle/>
        <a:p>
          <a:endParaRPr lang="en-US"/>
        </a:p>
      </dgm:t>
    </dgm:pt>
    <dgm:pt modelId="{406CE179-ED11-4F61-8C28-5CA938E385C8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২। মানি লন্ডারিং সংঘঠন  প্রক্রিয়া বর্ননা করতে  পারবে 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|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AC376B-7DED-4B13-8E53-A43023CA72F3}" type="parTrans" cxnId="{5E38D9C2-BF01-4AC0-919B-3FC4D7B6FDAA}">
      <dgm:prSet/>
      <dgm:spPr/>
      <dgm:t>
        <a:bodyPr/>
        <a:lstStyle/>
        <a:p>
          <a:endParaRPr lang="en-US"/>
        </a:p>
      </dgm:t>
    </dgm:pt>
    <dgm:pt modelId="{7AC621E8-BAD2-4B08-B42C-D8807B13F309}" type="sibTrans" cxnId="{5E38D9C2-BF01-4AC0-919B-3FC4D7B6FDAA}">
      <dgm:prSet/>
      <dgm:spPr/>
      <dgm:t>
        <a:bodyPr/>
        <a:lstStyle/>
        <a:p>
          <a:endParaRPr lang="en-US"/>
        </a:p>
      </dgm:t>
    </dgm:pt>
    <dgm:pt modelId="{780C0CFE-1BCA-401A-8454-314C743BE1BD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৩। মানি লন্ডারিং এর 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শা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স্তি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 ব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্যাখ্যা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করতে  পারবে 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|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5BF6CF-4E2D-4134-AD89-838C6201DBED}" type="parTrans" cxnId="{EE04108E-71BF-4A0F-AE5C-4741660ACDD2}">
      <dgm:prSet/>
      <dgm:spPr/>
      <dgm:t>
        <a:bodyPr/>
        <a:lstStyle/>
        <a:p>
          <a:endParaRPr lang="en-US"/>
        </a:p>
      </dgm:t>
    </dgm:pt>
    <dgm:pt modelId="{D2D08C68-466A-4FE7-BA67-26AAB0944E6D}" type="sibTrans" cxnId="{EE04108E-71BF-4A0F-AE5C-4741660ACDD2}">
      <dgm:prSet/>
      <dgm:spPr/>
      <dgm:t>
        <a:bodyPr/>
        <a:lstStyle/>
        <a:p>
          <a:endParaRPr lang="en-US"/>
        </a:p>
      </dgm:t>
    </dgm:pt>
    <dgm:pt modelId="{F0CFF63E-1B9E-44C3-9C14-08AC5D4305CB}" type="pres">
      <dgm:prSet presAssocID="{E9E1C16E-7E58-49E5-9F6A-F1855FE6AA78}" presName="linearFlow" presStyleCnt="0">
        <dgm:presLayoutVars>
          <dgm:dir/>
          <dgm:resizeHandles val="exact"/>
        </dgm:presLayoutVars>
      </dgm:prSet>
      <dgm:spPr/>
    </dgm:pt>
    <dgm:pt modelId="{19A7C7AD-6A2D-4743-81EF-DFE5FFB40422}" type="pres">
      <dgm:prSet presAssocID="{69C92AEE-5C85-4453-B76E-BC38AFA1970D}" presName="composite" presStyleCnt="0"/>
      <dgm:spPr/>
    </dgm:pt>
    <dgm:pt modelId="{4D2E8E12-377B-4E3D-BE03-D0EE8B02FB31}" type="pres">
      <dgm:prSet presAssocID="{69C92AEE-5C85-4453-B76E-BC38AFA1970D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212495-9A79-4630-BE5D-266ABD7FE890}" type="pres">
      <dgm:prSet presAssocID="{69C92AEE-5C85-4453-B76E-BC38AFA1970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F67F8-CED7-434B-8CBA-E0224684B3CA}" type="pres">
      <dgm:prSet presAssocID="{9B6B92E3-D36B-4E1E-BE00-A2EDAA4A6796}" presName="spacing" presStyleCnt="0"/>
      <dgm:spPr/>
    </dgm:pt>
    <dgm:pt modelId="{0E262868-0D8F-49C6-8526-1E8E4D8BC8A7}" type="pres">
      <dgm:prSet presAssocID="{406CE179-ED11-4F61-8C28-5CA938E385C8}" presName="composite" presStyleCnt="0"/>
      <dgm:spPr/>
    </dgm:pt>
    <dgm:pt modelId="{AC087E4A-FEF6-43DD-9AB6-385903F0B354}" type="pres">
      <dgm:prSet presAssocID="{406CE179-ED11-4F61-8C28-5CA938E385C8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B835362-773C-4351-AE05-17DAB79C8595}" type="pres">
      <dgm:prSet presAssocID="{406CE179-ED11-4F61-8C28-5CA938E385C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72C60-6F04-4579-90E9-D4E948E4D676}" type="pres">
      <dgm:prSet presAssocID="{7AC621E8-BAD2-4B08-B42C-D8807B13F309}" presName="spacing" presStyleCnt="0"/>
      <dgm:spPr/>
    </dgm:pt>
    <dgm:pt modelId="{8D336956-13A0-4441-B6F1-F158F66814FA}" type="pres">
      <dgm:prSet presAssocID="{780C0CFE-1BCA-401A-8454-314C743BE1BD}" presName="composite" presStyleCnt="0"/>
      <dgm:spPr/>
    </dgm:pt>
    <dgm:pt modelId="{84F620DE-2869-4BAC-B618-F35704DEA90C}" type="pres">
      <dgm:prSet presAssocID="{780C0CFE-1BCA-401A-8454-314C743BE1BD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1B2D4C9-4462-41D5-9ACE-2D82BE7D3D2C}" type="pres">
      <dgm:prSet presAssocID="{780C0CFE-1BCA-401A-8454-314C743BE1BD}" presName="txShp" presStyleLbl="node1" presStyleIdx="2" presStyleCnt="3" custLinFactNeighborY="3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794539-3ED7-4960-9749-D3FFFEC941DB}" type="presOf" srcId="{406CE179-ED11-4F61-8C28-5CA938E385C8}" destId="{7B835362-773C-4351-AE05-17DAB79C8595}" srcOrd="0" destOrd="0" presId="urn:microsoft.com/office/officeart/2005/8/layout/vList3"/>
    <dgm:cxn modelId="{5E38D9C2-BF01-4AC0-919B-3FC4D7B6FDAA}" srcId="{E9E1C16E-7E58-49E5-9F6A-F1855FE6AA78}" destId="{406CE179-ED11-4F61-8C28-5CA938E385C8}" srcOrd="1" destOrd="0" parTransId="{F7AC376B-7DED-4B13-8E53-A43023CA72F3}" sibTransId="{7AC621E8-BAD2-4B08-B42C-D8807B13F309}"/>
    <dgm:cxn modelId="{339D150E-36FB-4910-A71C-997DE66AF8FA}" srcId="{E9E1C16E-7E58-49E5-9F6A-F1855FE6AA78}" destId="{69C92AEE-5C85-4453-B76E-BC38AFA1970D}" srcOrd="0" destOrd="0" parTransId="{79EF2EF3-9B69-4299-9D6F-180E153FD695}" sibTransId="{9B6B92E3-D36B-4E1E-BE00-A2EDAA4A6796}"/>
    <dgm:cxn modelId="{2E11009A-5AD5-46C1-9B2F-D60DD9908E9D}" type="presOf" srcId="{E9E1C16E-7E58-49E5-9F6A-F1855FE6AA78}" destId="{F0CFF63E-1B9E-44C3-9C14-08AC5D4305CB}" srcOrd="0" destOrd="0" presId="urn:microsoft.com/office/officeart/2005/8/layout/vList3"/>
    <dgm:cxn modelId="{5B1E987D-D054-44DB-B52C-BD006AC1B458}" type="presOf" srcId="{69C92AEE-5C85-4453-B76E-BC38AFA1970D}" destId="{57212495-9A79-4630-BE5D-266ABD7FE890}" srcOrd="0" destOrd="0" presId="urn:microsoft.com/office/officeart/2005/8/layout/vList3"/>
    <dgm:cxn modelId="{EE04108E-71BF-4A0F-AE5C-4741660ACDD2}" srcId="{E9E1C16E-7E58-49E5-9F6A-F1855FE6AA78}" destId="{780C0CFE-1BCA-401A-8454-314C743BE1BD}" srcOrd="2" destOrd="0" parTransId="{685BF6CF-4E2D-4134-AD89-838C6201DBED}" sibTransId="{D2D08C68-466A-4FE7-BA67-26AAB0944E6D}"/>
    <dgm:cxn modelId="{43A09A22-2777-4ACF-B177-ABE70CC70261}" type="presOf" srcId="{780C0CFE-1BCA-401A-8454-314C743BE1BD}" destId="{51B2D4C9-4462-41D5-9ACE-2D82BE7D3D2C}" srcOrd="0" destOrd="0" presId="urn:microsoft.com/office/officeart/2005/8/layout/vList3"/>
    <dgm:cxn modelId="{BD1E7106-8C34-48D7-B0BC-4C051E873951}" type="presParOf" srcId="{F0CFF63E-1B9E-44C3-9C14-08AC5D4305CB}" destId="{19A7C7AD-6A2D-4743-81EF-DFE5FFB40422}" srcOrd="0" destOrd="0" presId="urn:microsoft.com/office/officeart/2005/8/layout/vList3"/>
    <dgm:cxn modelId="{9298BC40-28B5-4E14-83BF-4F5F82256B84}" type="presParOf" srcId="{19A7C7AD-6A2D-4743-81EF-DFE5FFB40422}" destId="{4D2E8E12-377B-4E3D-BE03-D0EE8B02FB31}" srcOrd="0" destOrd="0" presId="urn:microsoft.com/office/officeart/2005/8/layout/vList3"/>
    <dgm:cxn modelId="{DFDECFBA-6F71-4663-84FD-DEF75B9E50F7}" type="presParOf" srcId="{19A7C7AD-6A2D-4743-81EF-DFE5FFB40422}" destId="{57212495-9A79-4630-BE5D-266ABD7FE890}" srcOrd="1" destOrd="0" presId="urn:microsoft.com/office/officeart/2005/8/layout/vList3"/>
    <dgm:cxn modelId="{0A61F365-5948-4528-A291-5C5AE63753F5}" type="presParOf" srcId="{F0CFF63E-1B9E-44C3-9C14-08AC5D4305CB}" destId="{A15F67F8-CED7-434B-8CBA-E0224684B3CA}" srcOrd="1" destOrd="0" presId="urn:microsoft.com/office/officeart/2005/8/layout/vList3"/>
    <dgm:cxn modelId="{D168B35C-24A2-492E-84BE-D33139855594}" type="presParOf" srcId="{F0CFF63E-1B9E-44C3-9C14-08AC5D4305CB}" destId="{0E262868-0D8F-49C6-8526-1E8E4D8BC8A7}" srcOrd="2" destOrd="0" presId="urn:microsoft.com/office/officeart/2005/8/layout/vList3"/>
    <dgm:cxn modelId="{E87346C3-58DB-4019-8462-EF68E03D0E23}" type="presParOf" srcId="{0E262868-0D8F-49C6-8526-1E8E4D8BC8A7}" destId="{AC087E4A-FEF6-43DD-9AB6-385903F0B354}" srcOrd="0" destOrd="0" presId="urn:microsoft.com/office/officeart/2005/8/layout/vList3"/>
    <dgm:cxn modelId="{AB6828A3-EE73-46EE-B35E-B199E2BD86B4}" type="presParOf" srcId="{0E262868-0D8F-49C6-8526-1E8E4D8BC8A7}" destId="{7B835362-773C-4351-AE05-17DAB79C8595}" srcOrd="1" destOrd="0" presId="urn:microsoft.com/office/officeart/2005/8/layout/vList3"/>
    <dgm:cxn modelId="{9DE9F679-33AD-486D-8EB0-16F20249639D}" type="presParOf" srcId="{F0CFF63E-1B9E-44C3-9C14-08AC5D4305CB}" destId="{99472C60-6F04-4579-90E9-D4E948E4D676}" srcOrd="3" destOrd="0" presId="urn:microsoft.com/office/officeart/2005/8/layout/vList3"/>
    <dgm:cxn modelId="{31349306-1B96-4A64-B819-8CDD2E45B2CD}" type="presParOf" srcId="{F0CFF63E-1B9E-44C3-9C14-08AC5D4305CB}" destId="{8D336956-13A0-4441-B6F1-F158F66814FA}" srcOrd="4" destOrd="0" presId="urn:microsoft.com/office/officeart/2005/8/layout/vList3"/>
    <dgm:cxn modelId="{C629EC6A-7BB4-497A-8370-5F23D42C1D8D}" type="presParOf" srcId="{8D336956-13A0-4441-B6F1-F158F66814FA}" destId="{84F620DE-2869-4BAC-B618-F35704DEA90C}" srcOrd="0" destOrd="0" presId="urn:microsoft.com/office/officeart/2005/8/layout/vList3"/>
    <dgm:cxn modelId="{646FF265-3C15-4161-812D-A1432235046E}" type="presParOf" srcId="{8D336956-13A0-4441-B6F1-F158F66814FA}" destId="{51B2D4C9-4462-41D5-9ACE-2D82BE7D3D2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EE1509-B8DF-4FDE-92D2-2A277F1BD12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C6C94E-0453-4DD6-AD73-52C51188FE8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4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sz="48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cøm‡g›U</a:t>
          </a:r>
          <a:endParaRPr lang="en-US" sz="48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gm:t>
    </dgm:pt>
    <dgm:pt modelId="{F7761CB6-7558-4E70-B150-6503F17B37CD}" type="parTrans" cxnId="{17157640-199A-45FD-8F03-6EA642CF6257}">
      <dgm:prSet/>
      <dgm:spPr/>
      <dgm:t>
        <a:bodyPr/>
        <a:lstStyle/>
        <a:p>
          <a:endParaRPr lang="en-US"/>
        </a:p>
      </dgm:t>
    </dgm:pt>
    <dgm:pt modelId="{D295D06E-D72B-4BA8-A7E9-85810EEA9745}" type="sibTrans" cxnId="{17157640-199A-45FD-8F03-6EA642CF6257}">
      <dgm:prSet/>
      <dgm:spPr/>
      <dgm:t>
        <a:bodyPr/>
        <a:lstStyle/>
        <a:p>
          <a:endParaRPr lang="en-US"/>
        </a:p>
      </dgm:t>
    </dgm:pt>
    <dgm:pt modelId="{8A0B3011-6A0C-4400-A5FC-DAD863DC8D8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4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sz="48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jqvwis</a:t>
          </a:r>
          <a:endParaRPr lang="en-US" sz="48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gm:t>
    </dgm:pt>
    <dgm:pt modelId="{7FB79FBA-3C5D-4AF5-9B55-2240D2DDE6C6}" type="parTrans" cxnId="{3F0EDC6A-E43A-4EE3-B56F-268E996D3712}">
      <dgm:prSet/>
      <dgm:spPr/>
      <dgm:t>
        <a:bodyPr/>
        <a:lstStyle/>
        <a:p>
          <a:endParaRPr lang="en-US"/>
        </a:p>
      </dgm:t>
    </dgm:pt>
    <dgm:pt modelId="{3025EF58-EFF0-48C6-9CB3-9BD524C22645}" type="sibTrans" cxnId="{3F0EDC6A-E43A-4EE3-B56F-268E996D3712}">
      <dgm:prSet/>
      <dgm:spPr/>
      <dgm:t>
        <a:bodyPr/>
        <a:lstStyle/>
        <a:p>
          <a:endParaRPr lang="en-US"/>
        </a:p>
      </dgm:t>
    </dgm:pt>
    <dgm:pt modelId="{D046F873-EB37-4290-A2B8-56BE6BA5DD6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48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Bw›U‡MÖkb</a:t>
          </a:r>
          <a:endParaRPr lang="en-US" sz="48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gm:t>
    </dgm:pt>
    <dgm:pt modelId="{938B40ED-A3A6-4E42-A581-B4ECB1B96083}" type="parTrans" cxnId="{EDCCC4AD-3503-4011-947E-2DE995FC42EB}">
      <dgm:prSet/>
      <dgm:spPr/>
      <dgm:t>
        <a:bodyPr/>
        <a:lstStyle/>
        <a:p>
          <a:endParaRPr lang="en-US"/>
        </a:p>
      </dgm:t>
    </dgm:pt>
    <dgm:pt modelId="{F9A443BF-7B33-40DA-B484-F82E4FC37EF8}" type="sibTrans" cxnId="{EDCCC4AD-3503-4011-947E-2DE995FC42EB}">
      <dgm:prSet/>
      <dgm:spPr/>
      <dgm:t>
        <a:bodyPr/>
        <a:lstStyle/>
        <a:p>
          <a:endParaRPr lang="en-US"/>
        </a:p>
      </dgm:t>
    </dgm:pt>
    <dgm:pt modelId="{2C3DCE10-1347-44E2-A843-08FFD24EF051}" type="pres">
      <dgm:prSet presAssocID="{17EE1509-B8DF-4FDE-92D2-2A277F1BD1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EB5A54-27F1-4890-AC98-6C95C25DB2F4}" type="pres">
      <dgm:prSet presAssocID="{4FC6C94E-0453-4DD6-AD73-52C51188FE86}" presName="parentLin" presStyleCnt="0"/>
      <dgm:spPr/>
    </dgm:pt>
    <dgm:pt modelId="{71C53342-2702-466B-8556-63EEBE651316}" type="pres">
      <dgm:prSet presAssocID="{4FC6C94E-0453-4DD6-AD73-52C51188FE8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03E2206-E69D-4D24-936C-29373E64B693}" type="pres">
      <dgm:prSet presAssocID="{4FC6C94E-0453-4DD6-AD73-52C51188FE8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4FEF9-5320-4AFB-A8DD-0DC9E74A68D5}" type="pres">
      <dgm:prSet presAssocID="{4FC6C94E-0453-4DD6-AD73-52C51188FE86}" presName="negativeSpace" presStyleCnt="0"/>
      <dgm:spPr/>
    </dgm:pt>
    <dgm:pt modelId="{D0C7F8F8-4A67-4695-8E35-E0238B063081}" type="pres">
      <dgm:prSet presAssocID="{4FC6C94E-0453-4DD6-AD73-52C51188FE86}" presName="childText" presStyleLbl="conFgAcc1" presStyleIdx="0" presStyleCnt="3">
        <dgm:presLayoutVars>
          <dgm:bulletEnabled val="1"/>
        </dgm:presLayoutVars>
      </dgm:prSet>
      <dgm:spPr/>
    </dgm:pt>
    <dgm:pt modelId="{FE7EC7B5-8197-4441-8A43-8D36845A68DA}" type="pres">
      <dgm:prSet presAssocID="{D295D06E-D72B-4BA8-A7E9-85810EEA9745}" presName="spaceBetweenRectangles" presStyleCnt="0"/>
      <dgm:spPr/>
    </dgm:pt>
    <dgm:pt modelId="{9247C97E-7028-4F3E-BB40-506B5147E331}" type="pres">
      <dgm:prSet presAssocID="{8A0B3011-6A0C-4400-A5FC-DAD863DC8D81}" presName="parentLin" presStyleCnt="0"/>
      <dgm:spPr/>
    </dgm:pt>
    <dgm:pt modelId="{8AE50380-ACA7-4EB6-8AE1-50600BF5F927}" type="pres">
      <dgm:prSet presAssocID="{8A0B3011-6A0C-4400-A5FC-DAD863DC8D8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FDD23C4-600F-46C6-809F-E66AF1D94A30}" type="pres">
      <dgm:prSet presAssocID="{8A0B3011-6A0C-4400-A5FC-DAD863DC8D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43B8A-DC24-47C3-B16D-919A218019E2}" type="pres">
      <dgm:prSet presAssocID="{8A0B3011-6A0C-4400-A5FC-DAD863DC8D81}" presName="negativeSpace" presStyleCnt="0"/>
      <dgm:spPr/>
    </dgm:pt>
    <dgm:pt modelId="{861FEBCF-6E03-444C-B4F4-5144335FBDE4}" type="pres">
      <dgm:prSet presAssocID="{8A0B3011-6A0C-4400-A5FC-DAD863DC8D81}" presName="childText" presStyleLbl="conFgAcc1" presStyleIdx="1" presStyleCnt="3">
        <dgm:presLayoutVars>
          <dgm:bulletEnabled val="1"/>
        </dgm:presLayoutVars>
      </dgm:prSet>
      <dgm:spPr/>
    </dgm:pt>
    <dgm:pt modelId="{D2A8CDB4-B906-44EF-877E-8251D6E8C73B}" type="pres">
      <dgm:prSet presAssocID="{3025EF58-EFF0-48C6-9CB3-9BD524C22645}" presName="spaceBetweenRectangles" presStyleCnt="0"/>
      <dgm:spPr/>
    </dgm:pt>
    <dgm:pt modelId="{98B2DF11-FA12-4FCE-B756-9CF88A9A1E08}" type="pres">
      <dgm:prSet presAssocID="{D046F873-EB37-4290-A2B8-56BE6BA5DD64}" presName="parentLin" presStyleCnt="0"/>
      <dgm:spPr/>
    </dgm:pt>
    <dgm:pt modelId="{C9FCBCCE-018B-4AD7-8237-7D0C908550E9}" type="pres">
      <dgm:prSet presAssocID="{D046F873-EB37-4290-A2B8-56BE6BA5DD6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95D6848-0D01-4B74-AA31-F62CD60EFFA7}" type="pres">
      <dgm:prSet presAssocID="{D046F873-EB37-4290-A2B8-56BE6BA5DD6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C2A60-777F-4CF5-BB90-57094579AD0E}" type="pres">
      <dgm:prSet presAssocID="{D046F873-EB37-4290-A2B8-56BE6BA5DD64}" presName="negativeSpace" presStyleCnt="0"/>
      <dgm:spPr/>
    </dgm:pt>
    <dgm:pt modelId="{C7149100-E99D-4D33-B553-3FDD7233F21E}" type="pres">
      <dgm:prSet presAssocID="{D046F873-EB37-4290-A2B8-56BE6BA5DD6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868A6BF-E9ED-4D20-B2CE-DC82C116A293}" type="presOf" srcId="{8A0B3011-6A0C-4400-A5FC-DAD863DC8D81}" destId="{8AE50380-ACA7-4EB6-8AE1-50600BF5F927}" srcOrd="0" destOrd="0" presId="urn:microsoft.com/office/officeart/2005/8/layout/list1"/>
    <dgm:cxn modelId="{F1FE0C2B-63A0-4421-98C7-0AC5C51090AF}" type="presOf" srcId="{D046F873-EB37-4290-A2B8-56BE6BA5DD64}" destId="{C9FCBCCE-018B-4AD7-8237-7D0C908550E9}" srcOrd="0" destOrd="0" presId="urn:microsoft.com/office/officeart/2005/8/layout/list1"/>
    <dgm:cxn modelId="{06F576B0-8D24-4BB7-B6F8-CE7242F27256}" type="presOf" srcId="{4FC6C94E-0453-4DD6-AD73-52C51188FE86}" destId="{503E2206-E69D-4D24-936C-29373E64B693}" srcOrd="1" destOrd="0" presId="urn:microsoft.com/office/officeart/2005/8/layout/list1"/>
    <dgm:cxn modelId="{D095F418-AAE4-4D31-8CD5-0C48FFEB4429}" type="presOf" srcId="{4FC6C94E-0453-4DD6-AD73-52C51188FE86}" destId="{71C53342-2702-466B-8556-63EEBE651316}" srcOrd="0" destOrd="0" presId="urn:microsoft.com/office/officeart/2005/8/layout/list1"/>
    <dgm:cxn modelId="{17157640-199A-45FD-8F03-6EA642CF6257}" srcId="{17EE1509-B8DF-4FDE-92D2-2A277F1BD127}" destId="{4FC6C94E-0453-4DD6-AD73-52C51188FE86}" srcOrd="0" destOrd="0" parTransId="{F7761CB6-7558-4E70-B150-6503F17B37CD}" sibTransId="{D295D06E-D72B-4BA8-A7E9-85810EEA9745}"/>
    <dgm:cxn modelId="{EDCCC4AD-3503-4011-947E-2DE995FC42EB}" srcId="{17EE1509-B8DF-4FDE-92D2-2A277F1BD127}" destId="{D046F873-EB37-4290-A2B8-56BE6BA5DD64}" srcOrd="2" destOrd="0" parTransId="{938B40ED-A3A6-4E42-A581-B4ECB1B96083}" sibTransId="{F9A443BF-7B33-40DA-B484-F82E4FC37EF8}"/>
    <dgm:cxn modelId="{3F0EDC6A-E43A-4EE3-B56F-268E996D3712}" srcId="{17EE1509-B8DF-4FDE-92D2-2A277F1BD127}" destId="{8A0B3011-6A0C-4400-A5FC-DAD863DC8D81}" srcOrd="1" destOrd="0" parTransId="{7FB79FBA-3C5D-4AF5-9B55-2240D2DDE6C6}" sibTransId="{3025EF58-EFF0-48C6-9CB3-9BD524C22645}"/>
    <dgm:cxn modelId="{FA44D9B1-13A6-4066-9438-780545B9EE1C}" type="presOf" srcId="{8A0B3011-6A0C-4400-A5FC-DAD863DC8D81}" destId="{EFDD23C4-600F-46C6-809F-E66AF1D94A30}" srcOrd="1" destOrd="0" presId="urn:microsoft.com/office/officeart/2005/8/layout/list1"/>
    <dgm:cxn modelId="{C1D691F0-19EA-4F5F-A93B-61B5C8F974E9}" type="presOf" srcId="{17EE1509-B8DF-4FDE-92D2-2A277F1BD127}" destId="{2C3DCE10-1347-44E2-A843-08FFD24EF051}" srcOrd="0" destOrd="0" presId="urn:microsoft.com/office/officeart/2005/8/layout/list1"/>
    <dgm:cxn modelId="{53EC26B1-1C24-47C6-AD15-460915A8C209}" type="presOf" srcId="{D046F873-EB37-4290-A2B8-56BE6BA5DD64}" destId="{695D6848-0D01-4B74-AA31-F62CD60EFFA7}" srcOrd="1" destOrd="0" presId="urn:microsoft.com/office/officeart/2005/8/layout/list1"/>
    <dgm:cxn modelId="{697E16CD-7A64-41F1-BFE5-D3C31F833B2A}" type="presParOf" srcId="{2C3DCE10-1347-44E2-A843-08FFD24EF051}" destId="{3AEB5A54-27F1-4890-AC98-6C95C25DB2F4}" srcOrd="0" destOrd="0" presId="urn:microsoft.com/office/officeart/2005/8/layout/list1"/>
    <dgm:cxn modelId="{1C2F4C22-A4E9-4633-A293-A9D26C6F3F7D}" type="presParOf" srcId="{3AEB5A54-27F1-4890-AC98-6C95C25DB2F4}" destId="{71C53342-2702-466B-8556-63EEBE651316}" srcOrd="0" destOrd="0" presId="urn:microsoft.com/office/officeart/2005/8/layout/list1"/>
    <dgm:cxn modelId="{9E9D4C0A-C188-466F-8DC0-F4D57A6E1EB4}" type="presParOf" srcId="{3AEB5A54-27F1-4890-AC98-6C95C25DB2F4}" destId="{503E2206-E69D-4D24-936C-29373E64B693}" srcOrd="1" destOrd="0" presId="urn:microsoft.com/office/officeart/2005/8/layout/list1"/>
    <dgm:cxn modelId="{BC18F677-0C73-4B54-ADD4-FCFA31DBAD13}" type="presParOf" srcId="{2C3DCE10-1347-44E2-A843-08FFD24EF051}" destId="{C594FEF9-5320-4AFB-A8DD-0DC9E74A68D5}" srcOrd="1" destOrd="0" presId="urn:microsoft.com/office/officeart/2005/8/layout/list1"/>
    <dgm:cxn modelId="{3EA1FD8B-E9E6-4966-9A19-FFEC439878B2}" type="presParOf" srcId="{2C3DCE10-1347-44E2-A843-08FFD24EF051}" destId="{D0C7F8F8-4A67-4695-8E35-E0238B063081}" srcOrd="2" destOrd="0" presId="urn:microsoft.com/office/officeart/2005/8/layout/list1"/>
    <dgm:cxn modelId="{83F4A4BC-C16A-413B-8F8E-205BA9D0744F}" type="presParOf" srcId="{2C3DCE10-1347-44E2-A843-08FFD24EF051}" destId="{FE7EC7B5-8197-4441-8A43-8D36845A68DA}" srcOrd="3" destOrd="0" presId="urn:microsoft.com/office/officeart/2005/8/layout/list1"/>
    <dgm:cxn modelId="{9403AE5F-BC17-48DC-A66A-B16B387C4CBA}" type="presParOf" srcId="{2C3DCE10-1347-44E2-A843-08FFD24EF051}" destId="{9247C97E-7028-4F3E-BB40-506B5147E331}" srcOrd="4" destOrd="0" presId="urn:microsoft.com/office/officeart/2005/8/layout/list1"/>
    <dgm:cxn modelId="{DFFE5AF6-3A5C-4806-996D-EC7A362A197A}" type="presParOf" srcId="{9247C97E-7028-4F3E-BB40-506B5147E331}" destId="{8AE50380-ACA7-4EB6-8AE1-50600BF5F927}" srcOrd="0" destOrd="0" presId="urn:microsoft.com/office/officeart/2005/8/layout/list1"/>
    <dgm:cxn modelId="{E61D492A-F0CC-49DD-9096-7F94F5A9B527}" type="presParOf" srcId="{9247C97E-7028-4F3E-BB40-506B5147E331}" destId="{EFDD23C4-600F-46C6-809F-E66AF1D94A30}" srcOrd="1" destOrd="0" presId="urn:microsoft.com/office/officeart/2005/8/layout/list1"/>
    <dgm:cxn modelId="{226F290A-8A90-4E18-A348-4ADE4B080BE1}" type="presParOf" srcId="{2C3DCE10-1347-44E2-A843-08FFD24EF051}" destId="{92D43B8A-DC24-47C3-B16D-919A218019E2}" srcOrd="5" destOrd="0" presId="urn:microsoft.com/office/officeart/2005/8/layout/list1"/>
    <dgm:cxn modelId="{ED24B85B-7B6E-46F4-9C12-72A5DB6A9582}" type="presParOf" srcId="{2C3DCE10-1347-44E2-A843-08FFD24EF051}" destId="{861FEBCF-6E03-444C-B4F4-5144335FBDE4}" srcOrd="6" destOrd="0" presId="urn:microsoft.com/office/officeart/2005/8/layout/list1"/>
    <dgm:cxn modelId="{49354415-96DA-49D0-B87D-D480064623AD}" type="presParOf" srcId="{2C3DCE10-1347-44E2-A843-08FFD24EF051}" destId="{D2A8CDB4-B906-44EF-877E-8251D6E8C73B}" srcOrd="7" destOrd="0" presId="urn:microsoft.com/office/officeart/2005/8/layout/list1"/>
    <dgm:cxn modelId="{884A9C22-0322-424D-9722-406339FBAC39}" type="presParOf" srcId="{2C3DCE10-1347-44E2-A843-08FFD24EF051}" destId="{98B2DF11-FA12-4FCE-B756-9CF88A9A1E08}" srcOrd="8" destOrd="0" presId="urn:microsoft.com/office/officeart/2005/8/layout/list1"/>
    <dgm:cxn modelId="{AC21FFA5-8726-41D2-B8B8-41A3F717111E}" type="presParOf" srcId="{98B2DF11-FA12-4FCE-B756-9CF88A9A1E08}" destId="{C9FCBCCE-018B-4AD7-8237-7D0C908550E9}" srcOrd="0" destOrd="0" presId="urn:microsoft.com/office/officeart/2005/8/layout/list1"/>
    <dgm:cxn modelId="{02168F8D-D192-41DE-80F2-7E3AB4B67FE3}" type="presParOf" srcId="{98B2DF11-FA12-4FCE-B756-9CF88A9A1E08}" destId="{695D6848-0D01-4B74-AA31-F62CD60EFFA7}" srcOrd="1" destOrd="0" presId="urn:microsoft.com/office/officeart/2005/8/layout/list1"/>
    <dgm:cxn modelId="{DB783F0F-9AFF-4621-8A53-EFB7BC234852}" type="presParOf" srcId="{2C3DCE10-1347-44E2-A843-08FFD24EF051}" destId="{564C2A60-777F-4CF5-BB90-57094579AD0E}" srcOrd="9" destOrd="0" presId="urn:microsoft.com/office/officeart/2005/8/layout/list1"/>
    <dgm:cxn modelId="{E3C5AFF8-6A50-4C0B-BFC5-FBB30911E4C2}" type="presParOf" srcId="{2C3DCE10-1347-44E2-A843-08FFD24EF051}" destId="{C7149100-E99D-4D33-B553-3FDD7233F2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12495-9A79-4630-BE5D-266ABD7FE890}">
      <dsp:nvSpPr>
        <dsp:cNvPr id="0" name=""/>
        <dsp:cNvSpPr/>
      </dsp:nvSpPr>
      <dsp:spPr>
        <a:xfrm rot="10800000">
          <a:off x="1725789" y="264"/>
          <a:ext cx="5422011" cy="14403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168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মানি লন্ডারিং কি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তে পার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85884" y="264"/>
        <a:ext cx="5061916" cy="1440380"/>
      </dsp:txXfrm>
    </dsp:sp>
    <dsp:sp modelId="{4D2E8E12-377B-4E3D-BE03-D0EE8B02FB31}">
      <dsp:nvSpPr>
        <dsp:cNvPr id="0" name=""/>
        <dsp:cNvSpPr/>
      </dsp:nvSpPr>
      <dsp:spPr>
        <a:xfrm>
          <a:off x="1005599" y="264"/>
          <a:ext cx="1440380" cy="144038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35362-773C-4351-AE05-17DAB79C8595}">
      <dsp:nvSpPr>
        <dsp:cNvPr id="0" name=""/>
        <dsp:cNvSpPr/>
      </dsp:nvSpPr>
      <dsp:spPr>
        <a:xfrm rot="10800000">
          <a:off x="1725789" y="1870609"/>
          <a:ext cx="5422011" cy="14403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168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মানি লন্ডারিং সংঘঠন  প্রক্রিয়া বর্ননা করতে  পারবে 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|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85884" y="1870609"/>
        <a:ext cx="5061916" cy="1440380"/>
      </dsp:txXfrm>
    </dsp:sp>
    <dsp:sp modelId="{AC087E4A-FEF6-43DD-9AB6-385903F0B354}">
      <dsp:nvSpPr>
        <dsp:cNvPr id="0" name=""/>
        <dsp:cNvSpPr/>
      </dsp:nvSpPr>
      <dsp:spPr>
        <a:xfrm>
          <a:off x="1005599" y="1870609"/>
          <a:ext cx="1440380" cy="144038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2D4C9-4462-41D5-9ACE-2D82BE7D3D2C}">
      <dsp:nvSpPr>
        <dsp:cNvPr id="0" name=""/>
        <dsp:cNvSpPr/>
      </dsp:nvSpPr>
      <dsp:spPr>
        <a:xfrm rot="10800000">
          <a:off x="1725789" y="3741219"/>
          <a:ext cx="5422011" cy="14403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168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৩। মানি লন্ডারিং এর 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শা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ব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্যাখ্যা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করতে  পারবে 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|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085884" y="3741219"/>
        <a:ext cx="5061916" cy="1440380"/>
      </dsp:txXfrm>
    </dsp:sp>
    <dsp:sp modelId="{84F620DE-2869-4BAC-B618-F35704DEA90C}">
      <dsp:nvSpPr>
        <dsp:cNvPr id="0" name=""/>
        <dsp:cNvSpPr/>
      </dsp:nvSpPr>
      <dsp:spPr>
        <a:xfrm>
          <a:off x="1005599" y="3740954"/>
          <a:ext cx="1440380" cy="144038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7F8F8-4A67-4695-8E35-E0238B063081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E2206-E69D-4D24-936C-29373E64B693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sz="4800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cøm‡g›U</a:t>
          </a:r>
          <a:endParaRPr lang="en-US" sz="4800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sp:txBody>
      <dsp:txXfrm>
        <a:off x="349472" y="51131"/>
        <a:ext cx="4177856" cy="825776"/>
      </dsp:txXfrm>
    </dsp:sp>
    <dsp:sp modelId="{861FEBCF-6E03-444C-B4F4-5144335FBDE4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D23C4-600F-46C6-809F-E66AF1D94A30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sz="4800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jqvwis</a:t>
          </a:r>
          <a:endParaRPr lang="en-US" sz="4800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sp:txBody>
      <dsp:txXfrm>
        <a:off x="349472" y="1457291"/>
        <a:ext cx="4177856" cy="825776"/>
      </dsp:txXfrm>
    </dsp:sp>
    <dsp:sp modelId="{C7149100-E99D-4D33-B553-3FDD7233F21E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D6848-0D01-4B74-AA31-F62CD60EFFA7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Bw›U‡MÖkb</a:t>
          </a:r>
          <a:endParaRPr lang="en-US" sz="4800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391400" cy="1828799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7696200" cy="406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1"/>
            <a:ext cx="7848600" cy="207645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Money Laundering Prevention Act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redit-card-fraud-600x3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733800"/>
            <a:ext cx="5410200" cy="312420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886200"/>
            <a:ext cx="3581400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লন্ডারিং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২০০২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vg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838200"/>
            <a:ext cx="61722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2438400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লন্ডারিং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লন্ডারিং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লন্ডারিং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প্রণীত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8778f03d3c933e2c6a2c286021c41c1443a91246590b75844726b1d9a33597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0"/>
            <a:ext cx="25908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142999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DËi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553200" cy="3733800"/>
          </a:xfrm>
        </p:spPr>
        <p:txBody>
          <a:bodyPr>
            <a:noAutofit/>
          </a:bodyPr>
          <a:lstStyle/>
          <a:p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A_©‡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kvab</a:t>
            </a:r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A‰eafv‡e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DcvR©b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A‰eafv‡e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vbvšÍi‡K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jÛvwis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3.  2002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mv‡ji</a:t>
            </a:r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09600"/>
            <a:ext cx="4404359" cy="3719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hg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810000"/>
            <a:ext cx="4114800" cy="3048000"/>
          </a:xfrm>
          <a:prstGeom prst="rect">
            <a:avLst/>
          </a:prstGeom>
        </p:spPr>
      </p:pic>
      <p:pic>
        <p:nvPicPr>
          <p:cNvPr id="5" name="Picture 4" descr="j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8006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29257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A‰eafv‡e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AwR©Z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m¤ú`†K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XzKv‡bvi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ndexv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19400"/>
            <a:ext cx="5334000" cy="2257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53340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jÛvwis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153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msNU‡bi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cÖwKvªqv</a:t>
            </a:r>
            <a:endParaRPr lang="en-US" sz="6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57200" y="485775"/>
            <a:ext cx="8229600" cy="1371600"/>
          </a:xfrm>
        </p:spPr>
        <p:txBody>
          <a:bodyPr anchor="b"/>
          <a:lstStyle/>
          <a:p>
            <a:pPr eaLnBrk="1" hangingPunct="1"/>
            <a:r>
              <a:rPr lang="en-US" sz="4000" b="1" smtClean="0"/>
              <a:t>THE MONEY LAUNDERING PROCESS</a:t>
            </a:r>
            <a:endParaRPr lang="en-GB" sz="4000" smtClean="0"/>
          </a:p>
        </p:txBody>
      </p:sp>
      <p:pic>
        <p:nvPicPr>
          <p:cNvPr id="9219" name="Picture 1" descr="C:\Users\Imarot\Desktop\schemeng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2017713"/>
            <a:ext cx="745172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সম্পৃক্ত অপরাধ গুলো হল-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n-BD" dirty="0" smtClean="0"/>
              <a:t>দুর্নীতি ও ঘুষ</a:t>
            </a:r>
          </a:p>
          <a:p>
            <a:r>
              <a:rPr lang="bn-BD" dirty="0" smtClean="0"/>
              <a:t>মুদ্রা জালকরণ</a:t>
            </a:r>
          </a:p>
          <a:p>
            <a:r>
              <a:rPr lang="bn-BD" dirty="0" smtClean="0"/>
              <a:t>দলিল জালকরণ</a:t>
            </a:r>
          </a:p>
          <a:p>
            <a:r>
              <a:rPr lang="bn-BD" dirty="0" smtClean="0"/>
              <a:t>চাঁদাবাজি</a:t>
            </a:r>
          </a:p>
          <a:p>
            <a:r>
              <a:rPr lang="bn-BD" dirty="0" smtClean="0"/>
              <a:t>প্রতারণা</a:t>
            </a:r>
          </a:p>
          <a:p>
            <a:r>
              <a:rPr lang="bn-BD" dirty="0" smtClean="0"/>
              <a:t>জালিয়াতি</a:t>
            </a:r>
          </a:p>
          <a:p>
            <a:r>
              <a:rPr lang="bn-BD" dirty="0" smtClean="0"/>
              <a:t>অবৈধ অস্ত্রের ব্যবসা</a:t>
            </a:r>
          </a:p>
          <a:p>
            <a:r>
              <a:rPr lang="bn-BD" dirty="0" smtClean="0"/>
              <a:t>মাদক/নেশা জাতীয় দ্রব্যের ব্যবসা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bn-BD" dirty="0" smtClean="0"/>
              <a:t>ভেজাল পন্যের উৎপাদন</a:t>
            </a:r>
          </a:p>
          <a:p>
            <a:r>
              <a:rPr lang="bn-BD" dirty="0" smtClean="0"/>
              <a:t>চোরা কারবার</a:t>
            </a:r>
          </a:p>
          <a:p>
            <a:r>
              <a:rPr lang="bn-BD" dirty="0" smtClean="0"/>
              <a:t>অপহরণ</a:t>
            </a:r>
          </a:p>
          <a:p>
            <a:r>
              <a:rPr lang="bn-BD" dirty="0" smtClean="0"/>
              <a:t>নারী ও শিশু পাচার</a:t>
            </a:r>
          </a:p>
          <a:p>
            <a:r>
              <a:rPr lang="bn-BD" dirty="0" smtClean="0"/>
              <a:t>নোট ও মুদ্রা পাচার</a:t>
            </a:r>
          </a:p>
          <a:p>
            <a:r>
              <a:rPr lang="bn-BD" dirty="0" smtClean="0"/>
              <a:t>যৌতুক</a:t>
            </a:r>
          </a:p>
          <a:p>
            <a:r>
              <a:rPr lang="bn-BD" dirty="0" smtClean="0"/>
              <a:t>কর সংক্রান্ত অপরাধ</a:t>
            </a:r>
          </a:p>
          <a:p>
            <a:r>
              <a:rPr lang="bn-BD" smtClean="0"/>
              <a:t>পরিবেশগত অপরাধ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1470025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Rvovq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/`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>
            <a:noAutofit/>
          </a:bodyPr>
          <a:lstStyle/>
          <a:p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A‰eafv‡e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DcvR©b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m¤ú„³ 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?-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48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f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33400"/>
            <a:ext cx="4572000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4268788" cy="639762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শিক্ষক পরিচিতি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267200" cy="3951288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মাহমুদুল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প্রভাষক </a:t>
            </a:r>
          </a:p>
          <a:p>
            <a:pPr algn="ctr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ফিন্যান্স,ব্যাংকিং ও বিমা</a:t>
            </a:r>
            <a:r>
              <a:rPr lang="bn-IN" sz="1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কানকিরহাট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মোবাইল 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ং-০১৮১৬৮০৪৪২৫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Email:gazilife@gmail.com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0" cy="639762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74875"/>
            <a:ext cx="4343400" cy="3951288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NikoshBAN"/>
                <a:cs typeface="SutonnyMJ" pitchFamily="2" charset="0"/>
              </a:rPr>
              <a:t>শ্রেণীঃ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একাদশ</a:t>
            </a:r>
            <a:endParaRPr lang="en-US" sz="3200" dirty="0" smtClean="0">
              <a:latin typeface="NikoshBAN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NikoshBAN"/>
                <a:cs typeface="SutonnyMJ" pitchFamily="2" charset="0"/>
              </a:rPr>
              <a:t>বিষয়ঃ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ফিন্যান্স,ব্যাংকিং</a:t>
            </a:r>
            <a:r>
              <a:rPr lang="en-US" sz="3200" dirty="0" smtClean="0">
                <a:latin typeface="NikoshBAN"/>
                <a:cs typeface="SutonnyMJ" pitchFamily="2" charset="0"/>
              </a:rPr>
              <a:t> ও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বিমা</a:t>
            </a:r>
            <a:r>
              <a:rPr lang="en-US" sz="3200" dirty="0" smtClean="0">
                <a:latin typeface="NikoshBAN"/>
                <a:cs typeface="SutonnyMJ" pitchFamily="2" charset="0"/>
              </a:rPr>
              <a:t>- ১ম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পত্র</a:t>
            </a:r>
            <a:endParaRPr lang="en-US" sz="3200" dirty="0" smtClean="0">
              <a:latin typeface="NikoshBAN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NikoshBAN"/>
                <a:cs typeface="SutonnyMJ" pitchFamily="2" charset="0"/>
              </a:rPr>
              <a:t>অধ্যায়ঃ</a:t>
            </a:r>
            <a:r>
              <a:rPr lang="en-US" sz="3200" dirty="0" smtClean="0">
                <a:latin typeface="NikoshBAN"/>
                <a:cs typeface="SutonnyMJ" pitchFamily="2" charset="0"/>
              </a:rPr>
              <a:t> ২য়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NikoshBAN"/>
                <a:cs typeface="SutonnyMJ" pitchFamily="2" charset="0"/>
              </a:rPr>
              <a:t>সময়ঃ</a:t>
            </a:r>
            <a:r>
              <a:rPr lang="en-US" sz="3200" dirty="0" smtClean="0">
                <a:latin typeface="NikoshBAN"/>
                <a:cs typeface="SutonnyMJ" pitchFamily="2" charset="0"/>
              </a:rPr>
              <a:t> ৫০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মিনিট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endParaRPr lang="en-US" sz="3200" dirty="0">
              <a:latin typeface="NikoshBAN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458201" cy="4648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5200" y="533400"/>
            <a:ext cx="23622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kvw¯Í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981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3011" name="Rectangle 1027"/>
          <p:cNvSpPr>
            <a:spLocks noChangeArrowheads="1"/>
          </p:cNvSpPr>
          <p:nvPr/>
        </p:nvSpPr>
        <p:spPr bwMode="auto">
          <a:xfrm>
            <a:off x="1828800" y="2590800"/>
            <a:ext cx="5029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gvwb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jÛvwis</a:t>
            </a:r>
            <a:endParaRPr lang="en-US" sz="32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3012" name="Rectangle 1028"/>
          <p:cNvSpPr>
            <a:spLocks noChangeArrowheads="1"/>
          </p:cNvSpPr>
          <p:nvPr/>
        </p:nvSpPr>
        <p:spPr bwMode="auto">
          <a:xfrm>
            <a:off x="1828800" y="6248400"/>
            <a:ext cx="5029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`Û</a:t>
            </a:r>
            <a:endParaRPr lang="en-US" sz="32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3013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429000"/>
            <a:ext cx="3429000" cy="2819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3015" name="Rectangle 1031"/>
          <p:cNvSpPr>
            <a:spLocks noChangeArrowheads="1"/>
          </p:cNvSpPr>
          <p:nvPr/>
        </p:nvSpPr>
        <p:spPr bwMode="auto">
          <a:xfrm>
            <a:off x="1828800" y="3200400"/>
            <a:ext cx="762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1032"/>
          <p:cNvSpPr>
            <a:spLocks noChangeArrowheads="1"/>
          </p:cNvSpPr>
          <p:nvPr/>
        </p:nvSpPr>
        <p:spPr bwMode="auto">
          <a:xfrm>
            <a:off x="5791200" y="3200400"/>
            <a:ext cx="76200" cy="312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1033"/>
          <p:cNvSpPr>
            <a:spLocks noChangeArrowheads="1"/>
          </p:cNvSpPr>
          <p:nvPr/>
        </p:nvSpPr>
        <p:spPr bwMode="auto">
          <a:xfrm>
            <a:off x="2971800" y="3200400"/>
            <a:ext cx="762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035"/>
          <p:cNvSpPr>
            <a:spLocks noChangeArrowheads="1"/>
          </p:cNvSpPr>
          <p:nvPr/>
        </p:nvSpPr>
        <p:spPr bwMode="auto">
          <a:xfrm>
            <a:off x="6781800" y="3200400"/>
            <a:ext cx="76200" cy="312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036"/>
          <p:cNvSpPr>
            <a:spLocks noChangeArrowheads="1"/>
          </p:cNvSpPr>
          <p:nvPr/>
        </p:nvSpPr>
        <p:spPr bwMode="auto">
          <a:xfrm>
            <a:off x="4876800" y="3200400"/>
            <a:ext cx="762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1034"/>
          <p:cNvSpPr>
            <a:spLocks noChangeArrowheads="1"/>
          </p:cNvSpPr>
          <p:nvPr/>
        </p:nvSpPr>
        <p:spPr bwMode="auto">
          <a:xfrm>
            <a:off x="3886200" y="3200400"/>
            <a:ext cx="762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 Box 1037"/>
          <p:cNvSpPr txBox="1">
            <a:spLocks noChangeArrowheads="1"/>
          </p:cNvSpPr>
          <p:nvPr/>
        </p:nvSpPr>
        <p:spPr bwMode="auto">
          <a:xfrm>
            <a:off x="0" y="64770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Oval 13"/>
          <p:cNvSpPr/>
          <p:nvPr/>
        </p:nvSpPr>
        <p:spPr>
          <a:xfrm>
            <a:off x="1981200" y="838200"/>
            <a:ext cx="47244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00400" y="9906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kvw¯Í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1" grpId="0" autoUpdateAnimBg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6705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kvw¯Í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286000" y="2362200"/>
            <a:ext cx="4572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6096000" y="2362200"/>
            <a:ext cx="533400" cy="2971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0" y="4114800"/>
            <a:ext cx="2667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2286000"/>
            <a:ext cx="2286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m‡ev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©”P 12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eQi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267201"/>
            <a:ext cx="19812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me©wb¤œ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4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eQi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 descr="imagesb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514600"/>
            <a:ext cx="3276600" cy="2971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95600" y="5791200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Kviv`Û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3581400"/>
            <a:ext cx="47244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A_©`Û</a:t>
            </a:r>
            <a:endParaRPr lang="en-US" sz="80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4419600" cy="2514600"/>
          </a:xfrm>
          <a:prstGeom prst="rect">
            <a:avLst/>
          </a:prstGeom>
        </p:spPr>
      </p:pic>
      <p:pic>
        <p:nvPicPr>
          <p:cNvPr id="6" name="Picture 5" descr="imagesb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0"/>
            <a:ext cx="32766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3200400" y="1143000"/>
            <a:ext cx="2057400" cy="15240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3276600" y="3048000"/>
            <a:ext cx="2057400" cy="16764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3200400" y="5029200"/>
            <a:ext cx="2057400" cy="18288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752600"/>
            <a:ext cx="1647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DOUBLE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581400" y="3657600"/>
            <a:ext cx="147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/>
              <a:t>DOUBLE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5715000"/>
            <a:ext cx="1447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DOUBLE</a:t>
            </a:r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10" name="Oval 9"/>
          <p:cNvSpPr/>
          <p:nvPr/>
        </p:nvSpPr>
        <p:spPr>
          <a:xfrm>
            <a:off x="762000" y="1143000"/>
            <a:ext cx="2286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jÿ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38200" y="3200400"/>
            <a:ext cx="2286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5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jÿ</a:t>
            </a:r>
            <a:endParaRPr lang="en-US" sz="4800" dirty="0"/>
          </a:p>
        </p:txBody>
      </p:sp>
      <p:sp>
        <p:nvSpPr>
          <p:cNvPr id="13" name="Oval 12"/>
          <p:cNvSpPr/>
          <p:nvPr/>
        </p:nvSpPr>
        <p:spPr>
          <a:xfrm>
            <a:off x="838200" y="5334000"/>
            <a:ext cx="2209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jÿ</a:t>
            </a:r>
            <a:endParaRPr lang="en-US" sz="4000" dirty="0"/>
          </a:p>
        </p:txBody>
      </p:sp>
      <p:sp>
        <p:nvSpPr>
          <p:cNvPr id="14" name="Oval 13"/>
          <p:cNvSpPr/>
          <p:nvPr/>
        </p:nvSpPr>
        <p:spPr>
          <a:xfrm>
            <a:off x="5638800" y="1219200"/>
            <a:ext cx="2286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4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jÿ</a:t>
            </a:r>
            <a:endParaRPr lang="en-US" sz="4800" dirty="0"/>
          </a:p>
        </p:txBody>
      </p:sp>
      <p:sp>
        <p:nvSpPr>
          <p:cNvPr id="15" name="Oval 14"/>
          <p:cNvSpPr/>
          <p:nvPr/>
        </p:nvSpPr>
        <p:spPr>
          <a:xfrm>
            <a:off x="5410200" y="3352800"/>
            <a:ext cx="2514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jÿ</a:t>
            </a:r>
            <a:endParaRPr lang="en-US" sz="4400" dirty="0"/>
          </a:p>
        </p:txBody>
      </p:sp>
      <p:sp>
        <p:nvSpPr>
          <p:cNvPr id="16" name="Oval 15"/>
          <p:cNvSpPr/>
          <p:nvPr/>
        </p:nvSpPr>
        <p:spPr>
          <a:xfrm>
            <a:off x="5715000" y="5562600"/>
            <a:ext cx="2514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20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jÿ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1" y="3244334"/>
            <a:ext cx="683932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msNUb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cÖwKvªqvwU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609600"/>
            <a:ext cx="4267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mvi-ms‡ÿc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2999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kÖwY‡Z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1"/>
            <a:ext cx="8001000" cy="3429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429000" y="58674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304800"/>
            <a:ext cx="3733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eyS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0" y="4495800"/>
            <a:ext cx="44196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cÖwZ‡iva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cÖYxZ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4572000" y="228600"/>
            <a:ext cx="4267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2438400" y="26670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Kviv`Û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  <p:sp>
        <p:nvSpPr>
          <p:cNvPr id="8" name="Oval 7"/>
          <p:cNvSpPr/>
          <p:nvPr/>
        </p:nvSpPr>
        <p:spPr>
          <a:xfrm>
            <a:off x="4724400" y="4724400"/>
            <a:ext cx="41910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A_©`Û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848600" cy="1066801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8001000" cy="3505200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EXO_Homework_1920_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52601"/>
            <a:ext cx="3276600" cy="32765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1828800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gvwb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jÛvwis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I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Ûmg~n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AvKv‡i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30425"/>
            <a:ext cx="6172200" cy="1470025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idv‡iÝ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wdb¨vÝ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e¨vswKs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-1g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wRqvDj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wRqv-Aÿi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cÖKvkbx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350520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 Rounded MT Bold" pitchFamily="34" charset="0"/>
              </a:rPr>
              <a:t>2</a:t>
            </a:r>
            <a:r>
              <a:rPr lang="en-US" baseline="30000" dirty="0" smtClean="0">
                <a:solidFill>
                  <a:schemeClr val="accent1"/>
                </a:solidFill>
                <a:latin typeface="Arial Rounded MT Bold" pitchFamily="34" charset="0"/>
              </a:rPr>
              <a:t>nd</a:t>
            </a:r>
            <a:r>
              <a:rPr lang="en-US" dirty="0" smtClean="0">
                <a:solidFill>
                  <a:schemeClr val="accent1"/>
                </a:solidFill>
                <a:latin typeface="Arial Rounded MT Bold" pitchFamily="34" charset="0"/>
              </a:rPr>
              <a:t> Chapter </a:t>
            </a:r>
            <a:br>
              <a:rPr lang="en-US" dirty="0" smtClean="0">
                <a:solidFill>
                  <a:schemeClr val="accent1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chemeClr val="accent1"/>
                </a:solidFill>
                <a:latin typeface="Arial Rounded MT Bold" pitchFamily="34" charset="0"/>
              </a:rPr>
              <a:t>Legal Aspects of Financial Market </a:t>
            </a:r>
            <a:br>
              <a:rPr lang="en-US" dirty="0" smtClean="0">
                <a:solidFill>
                  <a:schemeClr val="accent1"/>
                </a:solidFill>
                <a:latin typeface="Arial Rounded MT Bold" pitchFamily="34" charset="0"/>
              </a:rPr>
            </a:br>
            <a:endParaRPr lang="en-US" dirty="0"/>
          </a:p>
        </p:txBody>
      </p:sp>
      <p:pic>
        <p:nvPicPr>
          <p:cNvPr id="3" name="Picture 2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895600"/>
            <a:ext cx="3657600" cy="3309938"/>
          </a:xfrm>
          <a:prstGeom prst="rect">
            <a:avLst/>
          </a:prstGeom>
        </p:spPr>
      </p:pic>
      <p:pic>
        <p:nvPicPr>
          <p:cNvPr id="4" name="Picture 3" descr="aud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6400"/>
            <a:ext cx="35814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33550"/>
            <a:ext cx="3657600" cy="2538650"/>
          </a:xfrm>
          <a:prstGeom prst="rect">
            <a:avLst/>
          </a:prstGeom>
        </p:spPr>
      </p:pic>
      <p:pic>
        <p:nvPicPr>
          <p:cNvPr id="5" name="Picture 4" descr="imagesz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81000"/>
            <a:ext cx="3733800" cy="2590800"/>
          </a:xfrm>
          <a:prstGeom prst="rect">
            <a:avLst/>
          </a:prstGeom>
        </p:spPr>
      </p:pic>
      <p:pic>
        <p:nvPicPr>
          <p:cNvPr id="6" name="Picture 5" descr="imagesq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04800"/>
            <a:ext cx="3352800" cy="2695575"/>
          </a:xfrm>
          <a:prstGeom prst="rect">
            <a:avLst/>
          </a:prstGeom>
        </p:spPr>
      </p:pic>
      <p:pic>
        <p:nvPicPr>
          <p:cNvPr id="12" name="Picture 11" descr="imagesbv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669323"/>
            <a:ext cx="3657600" cy="2579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4419600" cy="2057400"/>
          </a:xfrm>
        </p:spPr>
        <p:txBody>
          <a:bodyPr>
            <a:norm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886200"/>
            <a:ext cx="4114800" cy="1752600"/>
          </a:xfrm>
        </p:spPr>
        <p:txBody>
          <a:bodyPr>
            <a:noAutofit/>
          </a:bodyPr>
          <a:lstStyle/>
          <a:p>
            <a:endParaRPr lang="en-US" sz="5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5400" dirty="0" err="1" smtClean="0">
                <a:solidFill>
                  <a:schemeClr val="tx1"/>
                </a:solidFill>
                <a:latin typeface="NikoshBAN"/>
                <a:cs typeface="SutonnyMJ" pitchFamily="2" charset="0"/>
              </a:rPr>
              <a:t>মানি</a:t>
            </a:r>
            <a:r>
              <a:rPr lang="en-US" sz="5400" dirty="0" smtClean="0">
                <a:solidFill>
                  <a:schemeClr val="tx1"/>
                </a:solidFill>
                <a:latin typeface="NikoshBAN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/>
                <a:cs typeface="SutonnyMJ" pitchFamily="2" charset="0"/>
              </a:rPr>
              <a:t>লন্ডারিং</a:t>
            </a:r>
            <a:r>
              <a:rPr lang="en-US" sz="5400" smtClean="0">
                <a:solidFill>
                  <a:schemeClr val="tx1"/>
                </a:solidFill>
                <a:latin typeface="NikoshBAN"/>
                <a:cs typeface="SutonnyMJ" pitchFamily="2" charset="0"/>
              </a:rPr>
              <a:t> </a:t>
            </a:r>
            <a:r>
              <a:rPr lang="bn-IN" sz="540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5400" dirty="0"/>
          </a:p>
        </p:txBody>
      </p:sp>
      <p:pic>
        <p:nvPicPr>
          <p:cNvPr id="4" name="Picture 3" descr="aud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3581400" cy="5181600"/>
          </a:xfrm>
          <a:prstGeom prst="rect">
            <a:avLst/>
          </a:prstGeom>
        </p:spPr>
      </p:pic>
      <p:pic>
        <p:nvPicPr>
          <p:cNvPr id="5" name="Picture 4" descr="hj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905000"/>
            <a:ext cx="34290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810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2421699"/>
              </p:ext>
            </p:extLst>
          </p:nvPr>
        </p:nvGraphicFramePr>
        <p:xfrm>
          <a:off x="533400" y="1447800"/>
          <a:ext cx="8153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n-BD" sz="6000" dirty="0" smtClean="0">
                <a:latin typeface="Times New Roman" panose="02020603050405020304" pitchFamily="18" charset="0"/>
              </a:rPr>
              <a:t>oney laundaring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অর্থশোধন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mage-26910-15209268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57200"/>
            <a:ext cx="3328416" cy="187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লন্ডারিং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nh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3581400" cy="2362200"/>
          </a:xfrm>
          <a:prstGeom prst="rect">
            <a:avLst/>
          </a:prstGeom>
        </p:spPr>
      </p:pic>
      <p:pic>
        <p:nvPicPr>
          <p:cNvPr id="6" name="Picture 5" descr="j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447800"/>
            <a:ext cx="315277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অবৈধভাবে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উপার্জন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অবৈধভাবে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লন্ডারিং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447800"/>
            <a:ext cx="35814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5029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লন্ডারিং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394</Words>
  <Application>Microsoft Office PowerPoint</Application>
  <PresentationFormat>On-screen Show (4:3)</PresentationFormat>
  <Paragraphs>99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Rounded MT Bold</vt:lpstr>
      <vt:lpstr>Calibri</vt:lpstr>
      <vt:lpstr>NikoshBAN</vt:lpstr>
      <vt:lpstr>SutonnyMJ</vt:lpstr>
      <vt:lpstr>Times New Roman</vt:lpstr>
      <vt:lpstr>Vrinda</vt:lpstr>
      <vt:lpstr>Wingdings</vt:lpstr>
      <vt:lpstr>Office Theme</vt:lpstr>
      <vt:lpstr>সবাইকে শুভেচ্ছা </vt:lpstr>
      <vt:lpstr>পরিচিতি</vt:lpstr>
      <vt:lpstr>2nd Chapter  Legal Aspects of Financial Market  </vt:lpstr>
      <vt:lpstr>PowerPoint Presentation</vt:lpstr>
      <vt:lpstr>পাঠ ঘোষনা</vt:lpstr>
      <vt:lpstr>PowerPoint Presentation</vt:lpstr>
      <vt:lpstr>Money laundaring </vt:lpstr>
      <vt:lpstr>মানি লন্ডারিং হল</vt:lpstr>
      <vt:lpstr>PowerPoint Presentation</vt:lpstr>
      <vt:lpstr>Money Laundering Prevention Act </vt:lpstr>
      <vt:lpstr>মানি লন্ডারিং প্রতিরোধ আইন</vt:lpstr>
      <vt:lpstr>একক কাজ</vt:lpstr>
      <vt:lpstr>DËi</vt:lpstr>
      <vt:lpstr>PowerPoint Presentation</vt:lpstr>
      <vt:lpstr>A‰eafv‡e AwR©Z A_© ev m¤ú`†K iv‡óªi A_©‰bwZK e¨e¯’vq XzKv‡bvi gva¨‡g ïiæ nq</vt:lpstr>
      <vt:lpstr>PowerPoint Presentation</vt:lpstr>
      <vt:lpstr>THE MONEY LAUNDERING PROCESS</vt:lpstr>
      <vt:lpstr>সম্পৃক্ত অপরাধ গুলো হল-</vt:lpstr>
      <vt:lpstr>‡Rvovq/`jxq KvR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 †kÖwY‡Z</vt:lpstr>
      <vt:lpstr>PowerPoint Presentation</vt:lpstr>
      <vt:lpstr>evwoi KvR</vt:lpstr>
      <vt:lpstr>eyK †idv‡iÝ wdb¨vÝ, e¨vswKs I wegv -1g cÎ wRqvDj nK wRqv-Aÿi cÎ cÖKvkbx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ccpc</dc:creator>
  <cp:lastModifiedBy>mahmudul hasan</cp:lastModifiedBy>
  <cp:revision>63</cp:revision>
  <dcterms:created xsi:type="dcterms:W3CDTF">2006-08-16T00:00:00Z</dcterms:created>
  <dcterms:modified xsi:type="dcterms:W3CDTF">2019-07-14T16:31:41Z</dcterms:modified>
</cp:coreProperties>
</file>