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61" r:id="rId3"/>
    <p:sldId id="262" r:id="rId4"/>
    <p:sldId id="267" r:id="rId5"/>
    <p:sldId id="273" r:id="rId6"/>
    <p:sldId id="268" r:id="rId7"/>
    <p:sldId id="271" r:id="rId8"/>
    <p:sldId id="266" r:id="rId9"/>
    <p:sldId id="272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56AD0-256B-49A7-8188-7293A901648C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F36DD-A33B-4300-B907-3A254674F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80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F36DD-A33B-4300-B907-3A254674FF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45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FEE21-401B-4A5F-BDA6-B32CFEBB2032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7880-6E78-4BED-A91B-0477AB720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14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FEE21-401B-4A5F-BDA6-B32CFEBB2032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7880-6E78-4BED-A91B-0477AB720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68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FEE21-401B-4A5F-BDA6-B32CFEBB2032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7880-6E78-4BED-A91B-0477AB720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527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FEE21-401B-4A5F-BDA6-B32CFEBB2032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7880-6E78-4BED-A91B-0477AB720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42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FEE21-401B-4A5F-BDA6-B32CFEBB2032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7880-6E78-4BED-A91B-0477AB720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13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FEE21-401B-4A5F-BDA6-B32CFEBB2032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7880-6E78-4BED-A91B-0477AB720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71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FEE21-401B-4A5F-BDA6-B32CFEBB2032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7880-6E78-4BED-A91B-0477AB720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4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FEE21-401B-4A5F-BDA6-B32CFEBB2032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7880-6E78-4BED-A91B-0477AB720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09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FEE21-401B-4A5F-BDA6-B32CFEBB2032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7880-6E78-4BED-A91B-0477AB720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43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FEE21-401B-4A5F-BDA6-B32CFEBB2032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7880-6E78-4BED-A91B-0477AB720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07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FEE21-401B-4A5F-BDA6-B32CFEBB2032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7880-6E78-4BED-A91B-0477AB720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3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FEE21-401B-4A5F-BDA6-B32CFEBB2032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47880-6E78-4BED-A91B-0477AB720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86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ELXgCP_rZ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35257"/>
            <a:ext cx="12358255" cy="264687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219" y="2682135"/>
            <a:ext cx="5832764" cy="4142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82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2064"/>
            <a:ext cx="12192000" cy="31547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99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99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52646"/>
            <a:ext cx="12192000" cy="380233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05605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1999" cy="70326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5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11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11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13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13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3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হান্নান</a:t>
            </a:r>
            <a:endParaRPr lang="en-US" sz="13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6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 </a:t>
            </a:r>
          </a:p>
          <a:p>
            <a:pPr algn="ctr"/>
            <a:r>
              <a:rPr lang="en-US" sz="6600" dirty="0" err="1">
                <a:latin typeface="NikoshBAN" pitchFamily="2" charset="0"/>
                <a:cs typeface="NikoshBAN" pitchFamily="2" charset="0"/>
              </a:rPr>
              <a:t>ফুলহরি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শৈলকুপা,ঝিনাইদহ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0599" y="4355559"/>
            <a:ext cx="1341009" cy="786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37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6479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96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9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 err="1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দশম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 err="1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জীববিজ্ঞান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অধ্যায়:সপ্তম</a:t>
            </a:r>
            <a:endParaRPr lang="en-US" sz="6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বিষয়বস্তু:মানব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শ্বসনতন্ত্র </a:t>
            </a:r>
          </a:p>
          <a:p>
            <a:pPr algn="ctr"/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সময়:৫০মিনিট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99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88900"/>
            <a:ext cx="12192000" cy="3598863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9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09963"/>
            <a:ext cx="12192000" cy="334803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en-US" sz="6000" dirty="0">
                <a:latin typeface="NikoshBAN" pitchFamily="2" charset="0"/>
                <a:cs typeface="NikoshBAN" pitchFamily="2" charset="0"/>
              </a:rPr>
              <a:t>*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মানুষের শ্বাস-প্রশ্বাস প্রকিয়া 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ও গ্যাসীয় বিনিময় বর্ণনা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28925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905" y="945396"/>
            <a:ext cx="4007268" cy="37350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7879" y="945396"/>
            <a:ext cx="4731558" cy="373509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52434" y="4448012"/>
            <a:ext cx="853956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উপরের চিত্র লক্ষ্য কর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7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7000"/>
            <a:ext cx="12192000" cy="3475038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bn-BD" sz="6700" dirty="0" smtClean="0">
                <a:latin typeface="NikoshBAN" pitchFamily="2" charset="0"/>
                <a:cs typeface="NikoshBAN" pitchFamily="2" charset="0"/>
              </a:rPr>
              <a:t>আজকে</a:t>
            </a:r>
            <a:r>
              <a:rPr lang="en-US" sz="6700" dirty="0" smtClean="0">
                <a:latin typeface="NikoshBAN" pitchFamily="2" charset="0"/>
                <a:cs typeface="NikoshBAN" pitchFamily="2" charset="0"/>
              </a:rPr>
              <a:t>র </a:t>
            </a:r>
            <a:r>
              <a:rPr lang="en-US" sz="6700" dirty="0" err="1" smtClean="0"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sz="67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6700" dirty="0">
                <a:latin typeface="NikoshBAN" pitchFamily="2" charset="0"/>
                <a:cs typeface="NikoshBAN" pitchFamily="2" charset="0"/>
              </a:rPr>
            </a:b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7200" dirty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12192000" cy="3255962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bn-BD" sz="6000" dirty="0" smtClean="0">
                <a:latin typeface="mNikoshBAN"/>
                <a:cs typeface="NikoshBAN" panose="02000000000000000000" pitchFamily="2" charset="0"/>
              </a:rPr>
              <a:t>মানুষের শ্বাস-প্রশ্বাস প্রকিয়া </a:t>
            </a:r>
            <a:endParaRPr lang="en-US" sz="6000" dirty="0">
              <a:latin typeface="mNikoshBAN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69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6692" y="2913682"/>
            <a:ext cx="2757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ভিডিও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14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16000" y="468304"/>
            <a:ext cx="1917700" cy="11826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4775200" y="583660"/>
            <a:ext cx="2286000" cy="12540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8661400" y="468304"/>
            <a:ext cx="2324100" cy="134620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98500" y="4330700"/>
            <a:ext cx="2641600" cy="15058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953000" y="4330700"/>
            <a:ext cx="2514600" cy="15058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9124950" y="4330700"/>
            <a:ext cx="2146300" cy="15058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158875" y="775840"/>
            <a:ext cx="17748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নাসারন্ধ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91754" y="775841"/>
            <a:ext cx="210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গলবিল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865671" y="775841"/>
            <a:ext cx="2324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sssNikoshBAN"/>
                <a:cs typeface="NikoshBAN" panose="02000000000000000000" pitchFamily="2" charset="0"/>
              </a:rPr>
              <a:t> </a:t>
            </a:r>
            <a:endParaRPr lang="en-US" sz="4000" dirty="0">
              <a:latin typeface="sssNikoshBAN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24951" y="4726689"/>
            <a:ext cx="2146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শ্বাসনালি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293217" y="4726689"/>
            <a:ext cx="2034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58875" y="4726690"/>
            <a:ext cx="1917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রক্ত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3148971" y="775840"/>
            <a:ext cx="1447981" cy="283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10800000">
            <a:off x="3174996" y="1197733"/>
            <a:ext cx="1395929" cy="2859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7328079" y="775840"/>
            <a:ext cx="1159098" cy="1679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 rot="10800000">
            <a:off x="7263329" y="1215716"/>
            <a:ext cx="1193800" cy="1866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9559701" y="2278148"/>
            <a:ext cx="263749" cy="18545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rot="16200000">
            <a:off x="9242143" y="3037368"/>
            <a:ext cx="1880915" cy="309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>
            <a:off x="7559899" y="4636394"/>
            <a:ext cx="1425530" cy="2705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10800000">
            <a:off x="7626573" y="5176379"/>
            <a:ext cx="1339403" cy="2189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>
            <a:off x="3479621" y="4610922"/>
            <a:ext cx="1442434" cy="2833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 rot="10800000">
            <a:off x="3459320" y="5078460"/>
            <a:ext cx="1374460" cy="2575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04126" y="2575379"/>
            <a:ext cx="63615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দলীয়ভাবে ছকটি পূরণ কর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28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12192000" cy="3255962"/>
          </a:xfrm>
          <a:solidFill>
            <a:srgbClr val="00B0F0"/>
          </a:solidFill>
        </p:spPr>
        <p:txBody>
          <a:bodyPr/>
          <a:lstStyle/>
          <a:p>
            <a:pPr marL="457200" indent="-457200" algn="l">
              <a:buAutoNum type="arabicPeriod"/>
            </a:pP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শ্বসনতন্ত্র কাকে বলে ?</a:t>
            </a:r>
          </a:p>
          <a:p>
            <a:pPr marL="457200" indent="-457200" algn="l">
              <a:buAutoNum type="arabicPeriod"/>
            </a:pP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শ্বসনতন্ত্রের প্রধাণ অঙ্গের নাম কি ?</a:t>
            </a:r>
          </a:p>
          <a:p>
            <a:pPr marL="457200" indent="-457200" algn="l">
              <a:buAutoNum type="arabicPeriod"/>
            </a:pP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গ্যাসীয় বিনিময় কী ? </a:t>
            </a:r>
          </a:p>
          <a:p>
            <a:pPr marL="457200" indent="-457200" algn="just">
              <a:buAutoNum type="arabicPeriod"/>
            </a:pPr>
            <a:endParaRPr lang="bn-BD" sz="6000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717782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94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78</Words>
  <Application>Microsoft Office PowerPoint</Application>
  <PresentationFormat>Widescreen</PresentationFormat>
  <Paragraphs>31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mNikoshBAN</vt:lpstr>
      <vt:lpstr>NikoshBAN</vt:lpstr>
      <vt:lpstr>sssNikoshBAN</vt:lpstr>
      <vt:lpstr>Office Theme</vt:lpstr>
      <vt:lpstr>PowerPoint Presentation</vt:lpstr>
      <vt:lpstr>PowerPoint Presentation</vt:lpstr>
      <vt:lpstr>PowerPoint Presentation</vt:lpstr>
      <vt:lpstr>শিখনফল </vt:lpstr>
      <vt:lpstr>PowerPoint Presentation</vt:lpstr>
      <vt:lpstr>আজকের আলোচ্য  বিষয় </vt:lpstr>
      <vt:lpstr>PowerPoint Presentation</vt:lpstr>
      <vt:lpstr>PowerPoint Presentation</vt:lpstr>
      <vt:lpstr>মূল্যায়ন  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ICT_LAB</dc:creator>
  <cp:lastModifiedBy>ICT_LAB</cp:lastModifiedBy>
  <cp:revision>47</cp:revision>
  <dcterms:created xsi:type="dcterms:W3CDTF">2019-06-26T08:27:28Z</dcterms:created>
  <dcterms:modified xsi:type="dcterms:W3CDTF">2019-11-03T09:09:02Z</dcterms:modified>
</cp:coreProperties>
</file>