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167CF7-F893-4172-BF52-00407C063B58}" type="datetimeFigureOut">
              <a:rPr lang="en-US" smtClean="0"/>
              <a:pPr/>
              <a:t>11/03/2019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3A756F7-C34F-4E28-B5B2-146051BA34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5029200"/>
          </a:xfrm>
        </p:spPr>
        <p:txBody>
          <a:bodyPr>
            <a:normAutofit/>
          </a:bodyPr>
          <a:lstStyle/>
          <a:p>
            <a:r>
              <a:rPr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sz="48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wdDj Avjg, wmwbqi mnKvwi wkÿK, wcÖwÝcvj KvRx dviæKx ¯‹zj GÛ K‡jR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2" descr="C:\Users\user\Desktop\Tipu Bhai 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9906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ivó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ª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bvMwiK‡`i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†K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191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wbe©vP‡bi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mg‡fvUvwaKv‡ii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emev‡mi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PvKwi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6| e¨w³¯^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vaxbZvi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7|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3" grpId="2" build="p"/>
      <p:bldP spid="3" grpId="3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6400800" cy="403860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n‡”Q-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Rxeb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euvP‡bvi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AwaKvi‡K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-228600"/>
            <a:ext cx="7772400" cy="1828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A_©‰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b¨vh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gRywii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QzwU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5| ¯^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vaxbfv‡e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wbivcËvi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A_©‰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66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1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20000" cy="434340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Rxehvc‡bi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AwaKv‡ii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Acwimxg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Kbbv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AwaKv‡ii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vwK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Avvgv‡`i‡K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DbœwZ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ivó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ª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cwiPvjbvq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Av‡qi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†`q|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AwaKv‡ii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¡ †Kb?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00"/>
            <a:ext cx="6400800" cy="4572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c~i‡Y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Kibxq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GB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mg¯Í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Av`v‡qi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Avgv‡`i‡K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hvM¨Zv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AR©b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mwVKfv‡e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jLvcov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†h, GB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mK‡ji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we`¨vjq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mgvR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hb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bRi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ivL‡Z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229600" cy="17526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c~i‡Y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KiYxq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/¸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iæZ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3124200"/>
            <a:ext cx="8305800" cy="1981200"/>
          </a:xfrm>
        </p:spPr>
        <p:txBody>
          <a:bodyPr/>
          <a:lstStyle/>
          <a:p>
            <a:r>
              <a:rPr sz="2390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mgvß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9600" smtClean="0">
              <a:solidFill>
                <a:schemeClr val="bg1"/>
              </a:solidFill>
              <a:latin typeface="SutonnyMJ" pitchFamily="2" charset="0"/>
            </a:endParaRPr>
          </a:p>
          <a:p>
            <a:pPr algn="ctr">
              <a:buNone/>
            </a:pPr>
            <a:r>
              <a:rPr lang="en-US" sz="9600" smtClean="0">
                <a:solidFill>
                  <a:schemeClr val="bg1"/>
                </a:solidFill>
                <a:latin typeface="SutonnyMJ" pitchFamily="2" charset="0"/>
              </a:rPr>
              <a:t>ab¨ev</a:t>
            </a:r>
            <a:r>
              <a:rPr lang="en-US" sz="9600" dirty="0" smtClean="0">
                <a:solidFill>
                  <a:schemeClr val="bg1"/>
                </a:solidFill>
                <a:latin typeface="SutonnyMJ" pitchFamily="2" charset="0"/>
              </a:rPr>
              <a:t>`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4_© </a:t>
            </a:r>
            <a:r>
              <a:rPr lang="en-US" sz="8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11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11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AwaKvi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4000" smtClean="0">
                <a:solidFill>
                  <a:srgbClr val="FFFF00"/>
                </a:solidFill>
                <a:latin typeface="SutonnyMJ" pitchFamily="2" charset="0"/>
              </a:rPr>
              <a:t>e</a:t>
            </a:r>
            <a:r>
              <a:rPr sz="4000" smtClean="0">
                <a:solidFill>
                  <a:srgbClr val="FFFF00"/>
                </a:solidFill>
                <a:latin typeface="SutonnyMJ" pitchFamily="2" charset="0"/>
              </a:rPr>
              <a:t>vsjv‡`k I wek^ cwiQq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4800" b="1" dirty="0" err="1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iv‡ó</a:t>
            </a:r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ª </a:t>
            </a:r>
            <a:r>
              <a:rPr lang="en-US" sz="4800" b="1" dirty="0" err="1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emevmiZ</a:t>
            </a:r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m`m</a:t>
            </a:r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¨‡KB </a:t>
            </a:r>
            <a:r>
              <a:rPr lang="en-US" sz="4800" b="1" dirty="0" err="1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800" b="1" dirty="0" smtClean="0">
                <a:solidFill>
                  <a:schemeClr val="tx2">
                    <a:lumMod val="1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7851648" cy="1828800"/>
          </a:xfrm>
        </p:spPr>
        <p:txBody>
          <a:bodyPr>
            <a:normAutofit fontScale="90000"/>
          </a:bodyPr>
          <a:lstStyle/>
          <a:p>
            <a:pPr algn="just"/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Giv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iv‡ó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ª ¯’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vqxfv‡e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emevm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P‡j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n‡”Q-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bvMwiKiv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iv‡óªi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KvQ</a:t>
            </a:r>
            <a:r>
              <a:rPr lang="en-US" sz="36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my‡hvM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MÖn‡Yi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evm¯’v‡bi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`| G¸‡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jvB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6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|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vwK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5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5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18288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AwaKvi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4864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A_©‰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854696" cy="1752600"/>
          </a:xfrm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n‡”Q-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mgv‡R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my¯’ I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my›`ifv‡e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emevm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mme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AwaKvi‡K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828800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‡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eu‡P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m¤úwËi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4| ¯^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vaxbfv‡e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Pjv‡divi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gZ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7|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ag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cvj‡bi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8|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ee¨nv‡ii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9|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AvBwb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183</TotalTime>
  <Words>481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mwdDj Avjg, wmwbqi mnKvwi wkÿK, wcÖwÝcvj KvRx dviæKx ¯‹zj GÛ K‡jR</vt:lpstr>
      <vt:lpstr>evsjv‡`k I wek^ cwiQq</vt:lpstr>
      <vt:lpstr>bvMwiK Kv‡K e‡j? </vt:lpstr>
      <vt:lpstr>           Giv iv‡óª ¯’vqxfv‡e emevm K‡i Ges iv‡óªi mKj AvBb †g‡b P‡j| iv‡óªi †`Iqv my‡hvM †fvM K‡i| </vt:lpstr>
      <vt:lpstr>bvMwiK AwaKvi Kx? </vt:lpstr>
      <vt:lpstr>evsjv‡`‡ki bvMwiK AwaKvi</vt:lpstr>
      <vt:lpstr>mvgvwRK AwaKvi  ivR‰bwZK AwaKvi A_©‰bwZK AwaKvi </vt:lpstr>
      <vt:lpstr>mvgvwRK AwaKvi Kx?</vt:lpstr>
      <vt:lpstr>mvgvwRK AwaKvi</vt:lpstr>
      <vt:lpstr> ivR‰bwZK AwaKvi|</vt:lpstr>
      <vt:lpstr>ivR‰bwZK AwaKvi</vt:lpstr>
      <vt:lpstr>A_©‰bwZK AwaKvi|</vt:lpstr>
      <vt:lpstr>A_©‰bwZK AwaKvi</vt:lpstr>
      <vt:lpstr>‡Kvb cÖkœ?</vt:lpstr>
      <vt:lpstr>bvMwiK AwaKv‡ii ¸iæZ¡ †Kb?</vt:lpstr>
      <vt:lpstr>bvMwiK AwaKvi c~i‡Y Avgv‡`i KiYxq/¸iæZ¡ Kx?</vt:lpstr>
      <vt:lpstr>mgvß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4_© Aa¨vq bvMwiK AwaKvi</dc:title>
  <dc:creator>KFSC SK</dc:creator>
  <cp:lastModifiedBy>Microsoft</cp:lastModifiedBy>
  <cp:revision>59</cp:revision>
  <dcterms:created xsi:type="dcterms:W3CDTF">2014-03-09T13:14:56Z</dcterms:created>
  <dcterms:modified xsi:type="dcterms:W3CDTF">2019-11-03T03:03:07Z</dcterms:modified>
</cp:coreProperties>
</file>