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2" r:id="rId4"/>
    <p:sldId id="258" r:id="rId5"/>
    <p:sldId id="274" r:id="rId6"/>
    <p:sldId id="263" r:id="rId7"/>
    <p:sldId id="264" r:id="rId8"/>
    <p:sldId id="265" r:id="rId9"/>
    <p:sldId id="266" r:id="rId10"/>
    <p:sldId id="267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00FF"/>
    <a:srgbClr val="3399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48" autoAdjust="0"/>
  </p:normalViewPr>
  <p:slideViewPr>
    <p:cSldViewPr>
      <p:cViewPr>
        <p:scale>
          <a:sx n="75" d="100"/>
          <a:sy n="75" d="100"/>
        </p:scale>
        <p:origin x="40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C1E5C-6986-4B16-9CE0-4D3C5BEF347F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0F4FB-7733-4AE7-B168-87E30561E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9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0F4FB-7733-4AE7-B168-87E30561EAC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42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C514-0AE1-4CBC-AD5A-807E237D8B1F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873-7E4E-4338-9137-DAD7D1A68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C514-0AE1-4CBC-AD5A-807E237D8B1F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873-7E4E-4338-9137-DAD7D1A68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C514-0AE1-4CBC-AD5A-807E237D8B1F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873-7E4E-4338-9137-DAD7D1A68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C514-0AE1-4CBC-AD5A-807E237D8B1F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873-7E4E-4338-9137-DAD7D1A68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C514-0AE1-4CBC-AD5A-807E237D8B1F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873-7E4E-4338-9137-DAD7D1A68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C514-0AE1-4CBC-AD5A-807E237D8B1F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873-7E4E-4338-9137-DAD7D1A68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C514-0AE1-4CBC-AD5A-807E237D8B1F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873-7E4E-4338-9137-DAD7D1A68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C514-0AE1-4CBC-AD5A-807E237D8B1F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873-7E4E-4338-9137-DAD7D1A68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C514-0AE1-4CBC-AD5A-807E237D8B1F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873-7E4E-4338-9137-DAD7D1A68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C514-0AE1-4CBC-AD5A-807E237D8B1F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873-7E4E-4338-9137-DAD7D1A68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C514-0AE1-4CBC-AD5A-807E237D8B1F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873-7E4E-4338-9137-DAD7D1A68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3C514-0AE1-4CBC-AD5A-807E237D8B1F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7E873-7E4E-4338-9137-DAD7D1A68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460996"/>
            <a:ext cx="8534401" cy="5787404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pSp>
        <p:nvGrpSpPr>
          <p:cNvPr id="12" name="Group 11"/>
          <p:cNvGrpSpPr/>
          <p:nvPr/>
        </p:nvGrpSpPr>
        <p:grpSpPr>
          <a:xfrm>
            <a:off x="1316809" y="4419600"/>
            <a:ext cx="6553200" cy="1981200"/>
            <a:chOff x="188686" y="324098"/>
            <a:chExt cx="9864205" cy="424790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4"/>
            <a:srcRect b="27653"/>
            <a:stretch/>
          </p:blipFill>
          <p:spPr>
            <a:xfrm>
              <a:off x="188686" y="324098"/>
              <a:ext cx="9864205" cy="4247902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5"/>
            <a:srcRect l="16673" t="25073" r="15189" b="42878"/>
            <a:stretch/>
          </p:blipFill>
          <p:spPr>
            <a:xfrm>
              <a:off x="1776865" y="1811812"/>
              <a:ext cx="6833735" cy="192198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16" y="1904999"/>
            <a:ext cx="3494083" cy="2325153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625349" y="4495800"/>
            <a:ext cx="1332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কার্জন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হল</a:t>
            </a:r>
            <a:endParaRPr lang="en-US" sz="2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905000"/>
            <a:ext cx="3928705" cy="2325152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5339664" y="4495800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পুরাতন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হাইকোর্ট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ভবন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2752396" y="228600"/>
            <a:ext cx="34198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ঢাকার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প্রত্ম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নিদর্শন</a:t>
            </a:r>
            <a:endParaRPr lang="en-US" sz="3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Decision 12"/>
          <p:cNvSpPr/>
          <p:nvPr/>
        </p:nvSpPr>
        <p:spPr>
          <a:xfrm>
            <a:off x="4861560" y="1058823"/>
            <a:ext cx="2987040" cy="1524000"/>
          </a:xfrm>
          <a:prstGeom prst="flowChartDecision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olaimanLipi" pitchFamily="66" charset="0"/>
              <a:cs typeface="SolaimanLipi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73980" y="1381081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914400" y="0"/>
            <a:ext cx="5516880" cy="5745480"/>
          </a:xfrm>
          <a:custGeom>
            <a:avLst/>
            <a:gdLst>
              <a:gd name="connsiteX0" fmla="*/ 0 w 5516880"/>
              <a:gd name="connsiteY0" fmla="*/ 5745480 h 5745480"/>
              <a:gd name="connsiteX1" fmla="*/ 838200 w 5516880"/>
              <a:gd name="connsiteY1" fmla="*/ 2849880 h 5745480"/>
              <a:gd name="connsiteX2" fmla="*/ 2727960 w 5516880"/>
              <a:gd name="connsiteY2" fmla="*/ 1859280 h 5745480"/>
              <a:gd name="connsiteX3" fmla="*/ 3383280 w 5516880"/>
              <a:gd name="connsiteY3" fmla="*/ 594360 h 5745480"/>
              <a:gd name="connsiteX4" fmla="*/ 5516880 w 5516880"/>
              <a:gd name="connsiteY4" fmla="*/ 0 h 5745480"/>
              <a:gd name="connsiteX5" fmla="*/ 5516880 w 5516880"/>
              <a:gd name="connsiteY5" fmla="*/ 0 h 5745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16880" h="5745480">
                <a:moveTo>
                  <a:pt x="0" y="5745480"/>
                </a:moveTo>
                <a:cubicBezTo>
                  <a:pt x="191770" y="4621530"/>
                  <a:pt x="383540" y="3497580"/>
                  <a:pt x="838200" y="2849880"/>
                </a:cubicBezTo>
                <a:cubicBezTo>
                  <a:pt x="1292860" y="2202180"/>
                  <a:pt x="2303780" y="2235200"/>
                  <a:pt x="2727960" y="1859280"/>
                </a:cubicBezTo>
                <a:cubicBezTo>
                  <a:pt x="3152140" y="1483360"/>
                  <a:pt x="2918460" y="904240"/>
                  <a:pt x="3383280" y="594360"/>
                </a:cubicBezTo>
                <a:cubicBezTo>
                  <a:pt x="3848100" y="284480"/>
                  <a:pt x="5516880" y="0"/>
                  <a:pt x="5516880" y="0"/>
                </a:cubicBezTo>
                <a:lnTo>
                  <a:pt x="5516880" y="0"/>
                </a:lnTo>
              </a:path>
            </a:pathLst>
          </a:cu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776672" y="3051413"/>
            <a:ext cx="4754880" cy="20159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প্রত্ম</a:t>
            </a:r>
            <a:r>
              <a:rPr lang="en-US" sz="2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নিদর্শন</a:t>
            </a:r>
            <a:r>
              <a:rPr lang="en-US" sz="2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2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বিশ্ববিদ্যালয়ের</a:t>
            </a:r>
            <a:r>
              <a:rPr lang="en-US" sz="2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2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ক। </a:t>
            </a:r>
            <a:r>
              <a:rPr lang="en-US" sz="2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রোজ</a:t>
            </a:r>
            <a:r>
              <a:rPr lang="en-US" sz="2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গার্ডেন</a:t>
            </a:r>
            <a:r>
              <a:rPr lang="en-US" sz="2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খ। </a:t>
            </a:r>
            <a:r>
              <a:rPr lang="en-US" sz="2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রূপলাল</a:t>
            </a:r>
            <a:r>
              <a:rPr lang="en-US" sz="2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হাউস</a:t>
            </a:r>
            <a:endParaRPr lang="en-US" sz="25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গ। </a:t>
            </a:r>
            <a:r>
              <a:rPr lang="en-US" sz="2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আহসান</a:t>
            </a:r>
            <a:r>
              <a:rPr lang="en-US" sz="2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মঞ্জিল</a:t>
            </a:r>
            <a:endParaRPr lang="en-US" sz="25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ঘ। </a:t>
            </a:r>
            <a:r>
              <a:rPr lang="en-US" sz="2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কার্জন</a:t>
            </a:r>
            <a:r>
              <a:rPr lang="en-US" sz="2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endParaRPr lang="en-US" sz="2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Sun 1"/>
          <p:cNvSpPr/>
          <p:nvPr/>
        </p:nvSpPr>
        <p:spPr>
          <a:xfrm>
            <a:off x="2225040" y="457200"/>
            <a:ext cx="1447800" cy="1363623"/>
          </a:xfrm>
          <a:prstGeom prst="sun">
            <a:avLst/>
          </a:prstGeom>
          <a:solidFill>
            <a:srgbClr val="FF00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olaimanLipi" pitchFamily="66" charset="0"/>
              <a:cs typeface="SolaimanLipi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774543" y="5802004"/>
            <a:ext cx="2209800" cy="700862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ক্লিক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2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7398" y="4667239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ym typeface="Wingdings 2" panose="05020102010507070707" pitchFamily="18" charset="2"/>
              </a:rPr>
              <a:t>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3" grpId="0" animBg="1"/>
      <p:bldP spid="5" grpId="0"/>
      <p:bldP spid="10" grpId="0" animBg="1"/>
      <p:bldP spid="12" grpId="0" animBg="1"/>
      <p:bldP spid="2" grpId="0" animBg="1"/>
      <p:bldP spid="3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534754" y="3616401"/>
            <a:ext cx="6172200" cy="1981200"/>
          </a:xfrm>
          <a:prstGeom prst="roundRect">
            <a:avLst/>
          </a:prstGeom>
          <a:solidFill>
            <a:srgbClr val="00B0F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olaimanLipi" pitchFamily="66" charset="0"/>
              <a:cs typeface="SolaimanLipi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7498" y="467370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eeform 9"/>
          <p:cNvSpPr/>
          <p:nvPr/>
        </p:nvSpPr>
        <p:spPr>
          <a:xfrm rot="3450633">
            <a:off x="3172414" y="1024440"/>
            <a:ext cx="5516880" cy="3322320"/>
          </a:xfrm>
          <a:custGeom>
            <a:avLst/>
            <a:gdLst>
              <a:gd name="connsiteX0" fmla="*/ 0 w 5516880"/>
              <a:gd name="connsiteY0" fmla="*/ 3322320 h 3322320"/>
              <a:gd name="connsiteX1" fmla="*/ 883920 w 5516880"/>
              <a:gd name="connsiteY1" fmla="*/ 2438400 h 3322320"/>
              <a:gd name="connsiteX2" fmla="*/ 2529840 w 5516880"/>
              <a:gd name="connsiteY2" fmla="*/ 2179320 h 3322320"/>
              <a:gd name="connsiteX3" fmla="*/ 3596640 w 5516880"/>
              <a:gd name="connsiteY3" fmla="*/ 1767840 h 3322320"/>
              <a:gd name="connsiteX4" fmla="*/ 4312920 w 5516880"/>
              <a:gd name="connsiteY4" fmla="*/ 487680 h 3322320"/>
              <a:gd name="connsiteX5" fmla="*/ 5516880 w 5516880"/>
              <a:gd name="connsiteY5" fmla="*/ 0 h 332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16880" h="3322320">
                <a:moveTo>
                  <a:pt x="0" y="3322320"/>
                </a:moveTo>
                <a:cubicBezTo>
                  <a:pt x="231140" y="2975610"/>
                  <a:pt x="462280" y="2628900"/>
                  <a:pt x="883920" y="2438400"/>
                </a:cubicBezTo>
                <a:cubicBezTo>
                  <a:pt x="1305560" y="2247900"/>
                  <a:pt x="2077720" y="2291080"/>
                  <a:pt x="2529840" y="2179320"/>
                </a:cubicBezTo>
                <a:cubicBezTo>
                  <a:pt x="2981960" y="2067560"/>
                  <a:pt x="3299460" y="2049780"/>
                  <a:pt x="3596640" y="1767840"/>
                </a:cubicBezTo>
                <a:cubicBezTo>
                  <a:pt x="3893820" y="1485900"/>
                  <a:pt x="3992880" y="782320"/>
                  <a:pt x="4312920" y="487680"/>
                </a:cubicBezTo>
                <a:cubicBezTo>
                  <a:pt x="4632960" y="193040"/>
                  <a:pt x="5074920" y="96520"/>
                  <a:pt x="5516880" y="0"/>
                </a:cubicBez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570745" y="228600"/>
            <a:ext cx="2937357" cy="1660071"/>
            <a:chOff x="5570745" y="228600"/>
            <a:chExt cx="2937357" cy="1660071"/>
          </a:xfrm>
        </p:grpSpPr>
        <p:sp>
          <p:nvSpPr>
            <p:cNvPr id="13" name="Rectangle 12"/>
            <p:cNvSpPr/>
            <p:nvPr/>
          </p:nvSpPr>
          <p:spPr>
            <a:xfrm>
              <a:off x="5646945" y="1736271"/>
              <a:ext cx="1752600" cy="152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olaimanLipi" pitchFamily="66" charset="0"/>
                <a:cs typeface="SolaimanLipi" pitchFamily="66" charset="0"/>
              </a:endParaRPr>
            </a:p>
          </p:txBody>
        </p:sp>
        <p:sp>
          <p:nvSpPr>
            <p:cNvPr id="11" name="Cloud 10"/>
            <p:cNvSpPr/>
            <p:nvPr/>
          </p:nvSpPr>
          <p:spPr>
            <a:xfrm>
              <a:off x="6907902" y="228600"/>
              <a:ext cx="1600200" cy="609600"/>
            </a:xfrm>
            <a:prstGeom prst="cloud">
              <a:avLst/>
            </a:prstGeom>
            <a:solidFill>
              <a:schemeClr val="bg2">
                <a:lumMod val="90000"/>
              </a:schemeClr>
            </a:soli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olaimanLipi" pitchFamily="66" charset="0"/>
                <a:cs typeface="SolaimanLipi" pitchFamily="66" charset="0"/>
              </a:endParaRPr>
            </a:p>
          </p:txBody>
        </p:sp>
        <p:sp>
          <p:nvSpPr>
            <p:cNvPr id="5" name="Right Arrow 4"/>
            <p:cNvSpPr/>
            <p:nvPr/>
          </p:nvSpPr>
          <p:spPr>
            <a:xfrm rot="16200000">
              <a:off x="6104145" y="212271"/>
              <a:ext cx="990600" cy="2057400"/>
            </a:xfrm>
            <a:prstGeom prst="rightArrow">
              <a:avLst>
                <a:gd name="adj1" fmla="val 87037"/>
                <a:gd name="adj2" fmla="val 50000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olaimanLipi" pitchFamily="66" charset="0"/>
                <a:cs typeface="SolaimanLipi" pitchFamily="66" charset="0"/>
              </a:endParaRPr>
            </a:p>
          </p:txBody>
        </p:sp>
        <p:sp>
          <p:nvSpPr>
            <p:cNvPr id="6" name="Right Arrow 5"/>
            <p:cNvSpPr/>
            <p:nvPr/>
          </p:nvSpPr>
          <p:spPr>
            <a:xfrm rot="16200000">
              <a:off x="6667500" y="114300"/>
              <a:ext cx="1066800" cy="2057400"/>
            </a:xfrm>
            <a:prstGeom prst="rightArrow">
              <a:avLst>
                <a:gd name="adj1" fmla="val 84074"/>
                <a:gd name="adj2" fmla="val 50000"/>
              </a:avLst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olaimanLipi" pitchFamily="66" charset="0"/>
                <a:cs typeface="SolaimanLipi" pitchFamily="66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248400" y="1676400"/>
              <a:ext cx="1905000" cy="152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olaimanLipi" pitchFamily="66" charset="0"/>
                <a:cs typeface="SolaimanLipi" pitchFamily="66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7010400" y="1311729"/>
              <a:ext cx="381000" cy="364671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olaimanLipi" pitchFamily="66" charset="0"/>
                <a:cs typeface="SolaimanLipi" pitchFamily="66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776186" y="4038600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এলাকায়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প্রত্ম</a:t>
            </a:r>
            <a:r>
              <a:rPr lang="en-U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নিদর্শন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বিবরণ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" grpId="0"/>
      <p:bldP spid="10" grpId="0" animBg="1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ro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819400"/>
            <a:ext cx="5667720" cy="37716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75 L -0.00156 -0.4083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95600" y="3713051"/>
            <a:ext cx="3124200" cy="736999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olaimanLipi" pitchFamily="66" charset="0"/>
              <a:cs typeface="SolaimanLipi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0" y="3733800"/>
            <a:ext cx="3429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4450049"/>
            <a:ext cx="8458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শ্রে</a:t>
            </a:r>
            <a:r>
              <a:rPr lang="bn-BD" sz="32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ণি :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অষ্টম</a:t>
            </a:r>
            <a:endParaRPr lang="bn-BD" sz="32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বিষয় :</a:t>
            </a:r>
            <a:r>
              <a:rPr lang="en-US" sz="3200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বিশ্বপরিচয়</a:t>
            </a:r>
            <a:r>
              <a:rPr lang="en-US" sz="3200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অ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ধ্যা</a:t>
            </a:r>
            <a:r>
              <a:rPr lang="bn-BD" sz="3200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য় </a:t>
            </a:r>
            <a:r>
              <a:rPr lang="bn-BD" sz="3200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u="sng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ঔপনিবেশিক</a:t>
            </a:r>
            <a:r>
              <a:rPr lang="en-US" sz="3200" u="sng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যুগের</a:t>
            </a:r>
            <a:r>
              <a:rPr lang="en-US" sz="3200" u="sng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প্রত্মতাত্ত্বিক</a:t>
            </a:r>
            <a:r>
              <a:rPr lang="en-US" sz="3200" u="sng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ঐতিহ্য</a:t>
            </a:r>
            <a:r>
              <a:rPr lang="en-US" sz="3200" u="sng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sz="3200" u="sng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সম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য়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: ৪০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r>
              <a:rPr lang="bn-BD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80986" y="404009"/>
            <a:ext cx="6477000" cy="302499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olaimanLipi" pitchFamily="66" charset="0"/>
              <a:cs typeface="SolaimanLipi" pitchFamily="66" charset="0"/>
            </a:endParaRPr>
          </a:p>
        </p:txBody>
      </p:sp>
      <p:pic>
        <p:nvPicPr>
          <p:cNvPr id="8" name="Picture 7" descr="Image_Sirajul.jpg"/>
          <p:cNvPicPr>
            <a:picLocks noChangeAspect="1"/>
          </p:cNvPicPr>
          <p:nvPr/>
        </p:nvPicPr>
        <p:blipFill rotWithShape="1">
          <a:blip r:embed="rId2"/>
          <a:srcRect l="4906" t="3548" r="6558" b="6297"/>
          <a:stretch/>
        </p:blipFill>
        <p:spPr>
          <a:xfrm>
            <a:off x="2032378" y="688060"/>
            <a:ext cx="1818972" cy="23579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3647772" y="1676400"/>
            <a:ext cx="43532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>
                <a:latin typeface="NikoshBAN" pitchFamily="2" charset="0"/>
                <a:cs typeface="NikoshBAN" pitchFamily="2" charset="0"/>
              </a:rPr>
              <a:t>মো: সিরাজুল হক</a:t>
            </a: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সহকা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রি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শিক্ষক</a:t>
            </a:r>
          </a:p>
          <a:p>
            <a:pPr algn="ctr"/>
            <a:r>
              <a:rPr lang="bn-BD" sz="2400" b="1" dirty="0">
                <a:latin typeface="NikoshBAN" pitchFamily="2" charset="0"/>
                <a:cs typeface="NikoshBAN" pitchFamily="2" charset="0"/>
              </a:rPr>
              <a:t>পুলিশ লাইন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্‌</a:t>
            </a:r>
            <a:r>
              <a:rPr lang="bn-BD" sz="2400" b="1" dirty="0">
                <a:latin typeface="NikoshBAN" pitchFamily="2" charset="0"/>
                <a:cs typeface="NikoshBAN" pitchFamily="2" charset="0"/>
              </a:rPr>
              <a:t>স স্কুল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>
                <a:latin typeface="NikoshBAN" pitchFamily="2" charset="0"/>
                <a:cs typeface="NikoshBAN" pitchFamily="2" charset="0"/>
              </a:rPr>
              <a:t>এন্ড কলেজ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>
                <a:latin typeface="NikoshBAN" pitchFamily="2" charset="0"/>
                <a:cs typeface="NikoshBAN" pitchFamily="2" charset="0"/>
              </a:rPr>
              <a:t>পাবনা।</a:t>
            </a:r>
          </a:p>
          <a:p>
            <a:pPr algn="ctr"/>
            <a:r>
              <a:rPr lang="en-US" sz="1200" dirty="0">
                <a:latin typeface="NikoshBAN" pitchFamily="2" charset="0"/>
                <a:cs typeface="NikoshBAN" pitchFamily="2" charset="0"/>
              </a:rPr>
              <a:t>Mob.-</a:t>
            </a:r>
            <a:r>
              <a:rPr lang="en-US" sz="1200" b="1" dirty="0">
                <a:cs typeface="MoolBoran" panose="020B0100010101010101" pitchFamily="34" charset="0"/>
              </a:rPr>
              <a:t>01715786819</a:t>
            </a:r>
            <a:r>
              <a:rPr lang="en-US" sz="1200" dirty="0">
                <a:latin typeface="NikoshBAN" pitchFamily="2" charset="0"/>
                <a:cs typeface="NikoshBAN" pitchFamily="2" charset="0"/>
              </a:rPr>
              <a:t>, Sirajul.pabna@gmail.com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04027" y="1052796"/>
            <a:ext cx="24884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5" grpId="0" animBg="1"/>
      <p:bldP spid="1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759726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71700" y="1535715"/>
            <a:ext cx="4876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u="sng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48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u="sng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48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u="sng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প্রত্মনিদর্শন</a:t>
            </a:r>
            <a:endParaRPr lang="en-US" sz="4800" b="1" u="sng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1424" y="2895600"/>
            <a:ext cx="435735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3886200"/>
            <a:ext cx="8305800" cy="201593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শহরে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ঔপনিবেশিক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যুগে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নির্মিত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স্থাপত্যগুলোর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বিবরণ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/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অংশে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ইমারত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নির্মিত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/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ঔপনিবেশিক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যুগে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ঢাকায়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নির্মিত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লৌকিক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ইমারত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সমূহের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19167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52396" y="228600"/>
            <a:ext cx="34198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ঢাকার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প্রত্ম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নিদর্শন</a:t>
            </a:r>
            <a:endParaRPr lang="en-US" sz="3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47800"/>
            <a:ext cx="3910945" cy="2929434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326" y="1451429"/>
            <a:ext cx="3901073" cy="2925805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extBox 1"/>
          <p:cNvSpPr txBox="1"/>
          <p:nvPr/>
        </p:nvSpPr>
        <p:spPr>
          <a:xfrm>
            <a:off x="1066800" y="4495800"/>
            <a:ext cx="2424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লক্ষী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বাজার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মসজিদ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4495800"/>
            <a:ext cx="2052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বেচারাম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মসজিদ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52396" y="228600"/>
            <a:ext cx="34198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ঢাকার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প্রত্ম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নিদর্শন</a:t>
            </a:r>
            <a:endParaRPr lang="en-US" sz="3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42"/>
          <a:stretch/>
        </p:blipFill>
        <p:spPr>
          <a:xfrm>
            <a:off x="4876800" y="1219199"/>
            <a:ext cx="3380982" cy="4295775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19200"/>
            <a:ext cx="3219450" cy="4295775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1163636" y="5726668"/>
            <a:ext cx="2265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লালবাগ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শাহী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মসজিদ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56546" y="5726668"/>
            <a:ext cx="3701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লালবাগ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শাহী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মসজিদের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পুরাতন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চিত্র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7638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51608"/>
            <a:ext cx="4139052" cy="2971800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451608"/>
            <a:ext cx="4267201" cy="2975429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>
            <a:off x="2752396" y="228600"/>
            <a:ext cx="34198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ঢাকার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প্রত্ম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নিদর্শন</a:t>
            </a:r>
            <a:endParaRPr lang="en-US" sz="3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4630753"/>
            <a:ext cx="1923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ঢাকেশ্বরী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মন্দির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4630753"/>
            <a:ext cx="2159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রমনা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কালী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মন্দির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80048"/>
            <a:ext cx="4004302" cy="3749202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680048"/>
            <a:ext cx="3810000" cy="3749202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>
            <a:off x="3124200" y="228600"/>
            <a:ext cx="34198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ঢাকার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প্রত্ম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নিদর্শন</a:t>
            </a:r>
            <a:endParaRPr lang="en-US" sz="3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29456" y="5543490"/>
            <a:ext cx="1983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আর্মেনিয়ান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চার্চ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287228" y="5543490"/>
            <a:ext cx="1590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হলিক্রস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চার্চ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52396" y="228600"/>
            <a:ext cx="34198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ঢাকার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প্রত্ম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নিদর্শন</a:t>
            </a:r>
            <a:endParaRPr lang="en-US" sz="3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21" y="1863143"/>
            <a:ext cx="3372179" cy="2387048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863143"/>
            <a:ext cx="3587094" cy="2387048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493998" y="4384353"/>
            <a:ext cx="1869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আহসান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মঞ্জিল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562600" y="4384353"/>
            <a:ext cx="2202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বাহাদুর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শাহ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পার্ক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685925"/>
            <a:ext cx="3984265" cy="2870200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34"/>
          <a:stretch/>
        </p:blipFill>
        <p:spPr>
          <a:xfrm>
            <a:off x="228600" y="1685925"/>
            <a:ext cx="3962400" cy="2870200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524000" y="4724400"/>
            <a:ext cx="1612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রোজ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গার্ডেন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4724400"/>
            <a:ext cx="17940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রূপলাল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হাউস</a:t>
            </a:r>
            <a:endParaRPr lang="en-US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2752396" y="228600"/>
            <a:ext cx="34198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ঢাকার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প্রত্ম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নিদর্শন</a:t>
            </a:r>
            <a:endParaRPr lang="en-US" sz="3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b="1" dirty="0" smtClean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  <a:latin typeface="SolaimanLipi" pitchFamily="66" charset="0"/>
            <a:cs typeface="SolaimanLipi" pitchFamily="66" charset="0"/>
          </a:defRPr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206</Words>
  <Application>Microsoft Office PowerPoint</Application>
  <PresentationFormat>On-screen Show (4:3)</PresentationFormat>
  <Paragraphs>48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MoolBoran</vt:lpstr>
      <vt:lpstr>NikoshBAN</vt:lpstr>
      <vt:lpstr>SolaimanLipi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ROAD PARK</dc:creator>
  <cp:lastModifiedBy>Sirajul Haque</cp:lastModifiedBy>
  <cp:revision>333</cp:revision>
  <dcterms:created xsi:type="dcterms:W3CDTF">2017-09-19T13:48:12Z</dcterms:created>
  <dcterms:modified xsi:type="dcterms:W3CDTF">2019-11-03T13:25:36Z</dcterms:modified>
</cp:coreProperties>
</file>