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sldIdLst>
    <p:sldId id="256" r:id="rId2"/>
    <p:sldId id="296" r:id="rId3"/>
    <p:sldId id="293" r:id="rId4"/>
    <p:sldId id="294" r:id="rId5"/>
    <p:sldId id="277" r:id="rId6"/>
    <p:sldId id="278" r:id="rId7"/>
    <p:sldId id="286" r:id="rId8"/>
    <p:sldId id="264" r:id="rId9"/>
    <p:sldId id="265" r:id="rId10"/>
    <p:sldId id="266" r:id="rId11"/>
    <p:sldId id="267" r:id="rId12"/>
    <p:sldId id="281" r:id="rId13"/>
    <p:sldId id="282" r:id="rId14"/>
    <p:sldId id="268" r:id="rId15"/>
    <p:sldId id="269" r:id="rId16"/>
    <p:sldId id="270" r:id="rId17"/>
    <p:sldId id="271" r:id="rId18"/>
    <p:sldId id="295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2019-11-03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CD6907-7534-4495-AAD5-B0B14D303E2C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6B9A5EE-5350-42FA-8EEA-C9F48675C23A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0FC17-EEAA-4C22-A419-5D1453FB4168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990597-1BF5-4B7B-8746-695F7750C69C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CE379E-EC2A-4FC2-BF9A-2413322D1CAB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2019-11-03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457200" y="3178314"/>
            <a:ext cx="8686800" cy="70788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/>
        </p:spPr>
        <p:txBody>
          <a:bodyPr vert="horz" wrap="square" rtlCol="0" anchor="b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60960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609600" y="28956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 </a:t>
            </a:r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endParaRPr lang="bn-IN" sz="6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609600" y="1831776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তীয়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রাশির বর্গ নির্ণয় করতে পারবে 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spc="-15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তীয় সূত্র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অনুসিদ্ধান্ত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প্রয়োগ করে রাশির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পারবে।</a:t>
            </a:r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0"/>
            <a:ext cx="8534400" cy="255454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সমস্যা- </a:t>
            </a:r>
            <a:r>
              <a:rPr lang="bn-BD" sz="6000" b="1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6000" b="1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bn-IN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ax+b</a:t>
            </a:r>
            <a:r>
              <a:rPr lang="en-US" sz="6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534400" cy="317009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(ax)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+2.ax.b+(b)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0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Tw Cen MT" pitchFamily="34" charset="0"/>
                <a:cs typeface="NikoshBAN" pitchFamily="2" charset="0"/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+2abx+b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uiExpand="1" build="allAtOnce" animBg="1"/>
      <p:bldP spid="5" grpId="0" animBg="1"/>
      <p:bldP spid="5" grpId="1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09600" y="1524000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 মান নির্ণয় </a:t>
            </a:r>
            <a:endParaRPr lang="bn-IN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b=7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5334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1524000"/>
            <a:ext cx="8534400" cy="440120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b=7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rgbClr val="7030A0"/>
                </a:solidFill>
              </a:rPr>
              <a:t> 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</a:rPr>
              <a:t>+ab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=(a</a:t>
            </a:r>
            <a:r>
              <a:rPr lang="en-US" sz="40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4ab+ab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=(7)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4*3+3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=49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12+3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=64(</a:t>
            </a:r>
            <a:r>
              <a:rPr lang="en-US" sz="4000" b="1" dirty="0" err="1" smtClean="0">
                <a:solidFill>
                  <a:schemeClr val="bg1"/>
                </a:solidFill>
              </a:rPr>
              <a:t>Ans</a:t>
            </a:r>
            <a:r>
              <a:rPr lang="en-US" sz="4000" b="1" dirty="0" smtClean="0">
                <a:solidFill>
                  <a:schemeClr val="bg1"/>
                </a:solidFill>
              </a:rPr>
              <a:t>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uiExpand="1" build="allAtOnce" animBg="1"/>
      <p:bldP spid="16" grpId="0" animBg="1"/>
      <p:bldP spid="16" grpId="1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78114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3x+4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0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BD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(a-b)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কত?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n-IN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	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+4ab</a:t>
            </a:r>
          </a:p>
          <a:p>
            <a:pPr marL="400050" indent="-400050"/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	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</a:t>
            </a:r>
          </a:p>
          <a:p>
            <a:pPr marL="400050" indent="-400050"/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7664" y="3776004"/>
            <a:ext cx="3048000" cy="4712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378565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2.i.(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ii.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-z)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+y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+z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+2xy-2yz-2zx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62268" y="4072596"/>
            <a:ext cx="1905000" cy="4712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0"/>
            <a:ext cx="8534400" cy="501675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তথ্য থেকে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প্রশ্নের উত্তর দাও।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4,ab = 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3.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)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 ii)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=16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iii)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+3ab=13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4600" y="5282900"/>
            <a:ext cx="1828799" cy="4602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_tulips_in_the_rain.preview.jpg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24001"/>
            <a:ext cx="8229600" cy="4724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71800" y="26670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578114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3x-4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pPr marL="857250" indent="-857250"/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2438400"/>
            <a:ext cx="86868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b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1571685"/>
            <a:ext cx="8534400" cy="3970318"/>
            <a:chOff x="609600" y="1571685"/>
            <a:chExt cx="8534400" cy="3970318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71685"/>
              <a:ext cx="8534400" cy="3970318"/>
            </a:xfrm>
            <a:prstGeom prst="rect">
              <a:avLst/>
            </a:prstGeom>
            <a:solidFill>
              <a:srgbClr val="0099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6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IN" sz="3200" dirty="0" smtClean="0">
                  <a:latin typeface="NikoshBAN" pitchFamily="2" charset="0"/>
                  <a:cs typeface="NikoshBAN" pitchFamily="2" charset="0"/>
                </a:rPr>
              </a:b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কামিল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মহানগর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en-GB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24384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571685"/>
            <a:ext cx="8534400" cy="4216539"/>
            <a:chOff x="609600" y="1571685"/>
            <a:chExt cx="8534400" cy="4216539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71685"/>
              <a:ext cx="8534400" cy="4216539"/>
            </a:xfrm>
            <a:prstGeom prst="rect">
              <a:avLst/>
            </a:prstGeom>
            <a:solidFill>
              <a:srgbClr val="009900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8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 পরিচিতি </a:t>
              </a:r>
            </a:p>
            <a:p>
              <a:pPr>
                <a:defRPr/>
              </a:pPr>
              <a:r>
                <a:rPr lang="en-US" sz="6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/ ৭</a:t>
              </a:r>
              <a:r>
                <a:rPr lang="bn-BD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ণি</a:t>
              </a:r>
              <a:endPara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5/ </a:t>
              </a:r>
              <a:r>
                <a:rPr lang="bn-IN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অনুশীলনী-</a:t>
              </a:r>
              <a:r>
                <a:rPr lang="en-US" sz="4000" b="1" dirty="0" smtClean="0">
                  <a:ln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5.1</a:t>
              </a:r>
            </a:p>
            <a:p>
              <a:pPr>
                <a:defRPr/>
              </a:pP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৪০মিনিট</a:t>
              </a:r>
              <a:endPara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40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- 07</a:t>
              </a:r>
              <a:r>
                <a:rPr lang="bn-IN" sz="40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/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08</a:t>
              </a:r>
              <a:r>
                <a:rPr 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/১৯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ইং</a:t>
              </a:r>
              <a:endPara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62000" y="2438400"/>
              <a:ext cx="1649820" cy="2034929"/>
            </a:xfrm>
            <a:prstGeom prst="roundRect">
              <a:avLst>
                <a:gd name="adj" fmla="val 4543"/>
              </a:avLst>
            </a:prstGeom>
            <a:ln>
              <a:noFill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09600" y="1600200"/>
            <a:ext cx="8534400" cy="193899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+bx+c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 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09600" y="24384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 </a:t>
            </a:r>
            <a:endParaRPr lang="en-A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09600" y="1524000"/>
            <a:ext cx="8534400" cy="4585871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 নির্দেশক প্রতীক এবং প্রক্রিয়া চিহ্ন 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অর্থবোধক সংযোগ বা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বিন্যাসকে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বলা হয় । যেমন-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3x+4y+1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609600" y="1524000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বর্গের সুত্রাবলি </a:t>
            </a:r>
            <a:endParaRPr lang="en-US" sz="6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609600" y="1524000"/>
            <a:ext cx="8534400" cy="4093428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অনুসিদ্ধান্ত</a:t>
            </a:r>
            <a:r>
              <a:rPr lang="en-US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</a:t>
            </a:r>
            <a:r>
              <a:rPr lang="bn-BD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রূপ  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=(a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ii.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(a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4ab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1656</TotalTime>
  <Words>335</Words>
  <Application>Microsoft Office PowerPoint</Application>
  <PresentationFormat>On-screen Show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   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516</cp:revision>
  <dcterms:created xsi:type="dcterms:W3CDTF">2006-08-16T00:00:00Z</dcterms:created>
  <dcterms:modified xsi:type="dcterms:W3CDTF">2019-11-03T02:20:53Z</dcterms:modified>
</cp:coreProperties>
</file>