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78" r:id="rId6"/>
    <p:sldId id="279" r:id="rId7"/>
    <p:sldId id="263" r:id="rId8"/>
    <p:sldId id="266" r:id="rId9"/>
    <p:sldId id="281" r:id="rId10"/>
    <p:sldId id="282" r:id="rId11"/>
    <p:sldId id="280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1E774-16CD-48F2-8550-32570A5B0544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36897-56F4-422A-9F33-21742B410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36897-56F4-422A-9F33-21742B4103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53592" y="631414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6543D16-C5C2-4C91-80CD-52DB4B8B5A02}" type="datetimeFigureOut">
              <a:rPr lang="en-US" smtClean="0"/>
              <a:pPr/>
              <a:t>11/3/2019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6272"/>
            <a:ext cx="12192000" cy="0"/>
          </a:xfrm>
          <a:prstGeom prst="line">
            <a:avLst/>
          </a:prstGeom>
          <a:ln w="133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6801728"/>
            <a:ext cx="12192000" cy="0"/>
          </a:xfrm>
          <a:prstGeom prst="line">
            <a:avLst/>
          </a:prstGeom>
          <a:ln w="133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6272" y="0"/>
            <a:ext cx="0" cy="6858000"/>
          </a:xfrm>
          <a:prstGeom prst="line">
            <a:avLst/>
          </a:prstGeom>
          <a:ln w="133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2119514" y="0"/>
            <a:ext cx="0" cy="6858000"/>
          </a:xfrm>
          <a:prstGeom prst="line">
            <a:avLst/>
          </a:prstGeom>
          <a:ln w="133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117811" y="112544"/>
            <a:ext cx="3233801" cy="6603010"/>
            <a:chOff x="89675" y="112544"/>
            <a:chExt cx="3233801" cy="660301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44" y="112544"/>
              <a:ext cx="3210932" cy="335096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3091" y="3412388"/>
              <a:ext cx="3405932" cy="32004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 flipH="1">
            <a:off x="8865575" y="138333"/>
            <a:ext cx="3233801" cy="6603010"/>
            <a:chOff x="89675" y="112544"/>
            <a:chExt cx="3233801" cy="660301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44" y="112544"/>
              <a:ext cx="3210932" cy="335096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3091" y="3412388"/>
              <a:ext cx="3405932" cy="3200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109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3D16-C5C2-4C91-80CD-52DB4B8B5A02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3D82-C9CB-40A4-B612-75DEC7107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0" y="228600"/>
            <a:ext cx="6412481" cy="6400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621A5-9C21-468F-96E0-059CC6CFA309}"/>
              </a:ext>
            </a:extLst>
          </p:cNvPr>
          <p:cNvSpPr txBox="1"/>
          <p:nvPr/>
        </p:nvSpPr>
        <p:spPr>
          <a:xfrm>
            <a:off x="3530985" y="2363376"/>
            <a:ext cx="4994031" cy="21236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AB704118-6E3A-4008-956C-89B8516F2B3B}"/>
              </a:ext>
            </a:extLst>
          </p:cNvPr>
          <p:cNvCxnSpPr>
            <a:cxnSpLocks/>
          </p:cNvCxnSpPr>
          <p:nvPr/>
        </p:nvCxnSpPr>
        <p:spPr>
          <a:xfrm>
            <a:off x="801858" y="1126419"/>
            <a:ext cx="1060704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croll: Vertical 1">
            <a:extLst>
              <a:ext uri="{FF2B5EF4-FFF2-40B4-BE49-F238E27FC236}">
                <a16:creationId xmlns="" xmlns:a16="http://schemas.microsoft.com/office/drawing/2014/main" id="{F980B96B-A67C-454B-BA26-76469767DCFA}"/>
              </a:ext>
            </a:extLst>
          </p:cNvPr>
          <p:cNvSpPr/>
          <p:nvPr/>
        </p:nvSpPr>
        <p:spPr>
          <a:xfrm>
            <a:off x="846164" y="1055239"/>
            <a:ext cx="10733439" cy="5192494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উচ্চতা ০.8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১.2বর্গ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7089" y="1044531"/>
            <a:ext cx="170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croll: Vertical 1">
            <a:extLst>
              <a:ext uri="{FF2B5EF4-FFF2-40B4-BE49-F238E27FC236}">
                <a16:creationId xmlns="" xmlns:a16="http://schemas.microsoft.com/office/drawing/2014/main" id="{F980B96B-A67C-454B-BA26-76469767DCFA}"/>
              </a:ext>
            </a:extLst>
          </p:cNvPr>
          <p:cNvSpPr/>
          <p:nvPr/>
        </p:nvSpPr>
        <p:spPr>
          <a:xfrm>
            <a:off x="873460" y="477672"/>
            <a:ext cx="10733439" cy="5691113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 থেকে সমস্যাটি সমাধান করে নিয়ে আসবে।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উচ্চতা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7666" y="573206"/>
            <a:ext cx="7219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4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C1AD19E-7FB1-42DA-9704-753FC3757E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63" y="497252"/>
            <a:ext cx="6091311" cy="60642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90C5A3-D28D-4B9A-87FE-B6D1F2990E23}"/>
              </a:ext>
            </a:extLst>
          </p:cNvPr>
          <p:cNvSpPr txBox="1"/>
          <p:nvPr/>
        </p:nvSpPr>
        <p:spPr>
          <a:xfrm>
            <a:off x="3530985" y="2363376"/>
            <a:ext cx="4994031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37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D9A26D2-ECD9-4B34-8A56-C9411360B335}"/>
              </a:ext>
            </a:extLst>
          </p:cNvPr>
          <p:cNvSpPr txBox="1"/>
          <p:nvPr/>
        </p:nvSpPr>
        <p:spPr>
          <a:xfrm>
            <a:off x="4717367" y="239150"/>
            <a:ext cx="275726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9E33C00E-8790-4A27-A801-6D12BB0B4EDF}"/>
              </a:ext>
            </a:extLst>
          </p:cNvPr>
          <p:cNvCxnSpPr>
            <a:cxnSpLocks/>
          </p:cNvCxnSpPr>
          <p:nvPr/>
        </p:nvCxnSpPr>
        <p:spPr>
          <a:xfrm>
            <a:off x="801858" y="1126419"/>
            <a:ext cx="1073365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46CD364-4D8F-4813-B85D-C9EA217A6E69}"/>
              </a:ext>
            </a:extLst>
          </p:cNvPr>
          <p:cNvSpPr txBox="1"/>
          <p:nvPr/>
        </p:nvSpPr>
        <p:spPr>
          <a:xfrm>
            <a:off x="804201" y="1955202"/>
            <a:ext cx="4518075" cy="3785652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0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রাশেল</a:t>
            </a:r>
            <a:r>
              <a:rPr lang="en-US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endParaRPr lang="en-US" sz="4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টিলাগা</a:t>
            </a:r>
            <a:r>
              <a:rPr lang="bn-IN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ঁও সরকারি প্রাথমিক বিদ্যালয়</a:t>
            </a:r>
            <a:r>
              <a:rPr lang="bn-IN" sz="40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দোয়ারাবাজার,সুনামগঞ্জ।</a:t>
            </a:r>
            <a:endParaRPr lang="en-US" sz="4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03D2FA9-2415-4133-83D8-D2A9BF4BF231}"/>
              </a:ext>
            </a:extLst>
          </p:cNvPr>
          <p:cNvSpPr txBox="1"/>
          <p:nvPr/>
        </p:nvSpPr>
        <p:spPr>
          <a:xfrm>
            <a:off x="7059632" y="2572046"/>
            <a:ext cx="4518075" cy="1938992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শেণি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১১(খ)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8745F34-C606-4BB7-B273-BFEE04305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69846" b="19335"/>
          <a:stretch/>
        </p:blipFill>
        <p:spPr>
          <a:xfrm>
            <a:off x="5322276" y="1308295"/>
            <a:ext cx="1552134" cy="544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30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9732661-1FD2-4EA9-85C3-9C6D5B444B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807" y="1406768"/>
            <a:ext cx="4458524" cy="4227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0C5A36-191C-4916-9472-32500289ECC6}"/>
              </a:ext>
            </a:extLst>
          </p:cNvPr>
          <p:cNvSpPr txBox="1"/>
          <p:nvPr/>
        </p:nvSpPr>
        <p:spPr>
          <a:xfrm>
            <a:off x="4445391" y="239150"/>
            <a:ext cx="330121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05E442D4-3093-4D2B-8D1D-2AB413EBB4FB}"/>
              </a:ext>
            </a:extLst>
          </p:cNvPr>
          <p:cNvCxnSpPr>
            <a:cxnSpLocks/>
          </p:cNvCxnSpPr>
          <p:nvPr/>
        </p:nvCxnSpPr>
        <p:spPr>
          <a:xfrm>
            <a:off x="801858" y="1126419"/>
            <a:ext cx="1073365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="" xmlns:a16="http://schemas.microsoft.com/office/drawing/2014/main" id="{1126DCED-1C4F-4754-92F1-A11B3DF44809}"/>
              </a:ext>
            </a:extLst>
          </p:cNvPr>
          <p:cNvSpPr/>
          <p:nvPr/>
        </p:nvSpPr>
        <p:spPr>
          <a:xfrm>
            <a:off x="5793543" y="1097277"/>
            <a:ext cx="365760" cy="3657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9632C7-EAEE-4048-B79E-72217B0D933E}"/>
              </a:ext>
            </a:extLst>
          </p:cNvPr>
          <p:cNvSpPr txBox="1"/>
          <p:nvPr/>
        </p:nvSpPr>
        <p:spPr>
          <a:xfrm>
            <a:off x="4290646" y="2711496"/>
            <a:ext cx="3291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CC1A96C-82B5-4B89-8259-3DEEC09F0FDC}"/>
              </a:ext>
            </a:extLst>
          </p:cNvPr>
          <p:cNvSpPr/>
          <p:nvPr/>
        </p:nvSpPr>
        <p:spPr>
          <a:xfrm>
            <a:off x="2421048" y="5711483"/>
            <a:ext cx="1005840" cy="10058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D8E53621-EDAE-4491-8ACE-08662EC6E73A}"/>
              </a:ext>
            </a:extLst>
          </p:cNvPr>
          <p:cNvSpPr/>
          <p:nvPr/>
        </p:nvSpPr>
        <p:spPr>
          <a:xfrm>
            <a:off x="3455025" y="5711483"/>
            <a:ext cx="1005840" cy="100584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9ED31E5-43AA-43D2-8C25-579B7C6A08E0}"/>
              </a:ext>
            </a:extLst>
          </p:cNvPr>
          <p:cNvSpPr/>
          <p:nvPr/>
        </p:nvSpPr>
        <p:spPr>
          <a:xfrm>
            <a:off x="4489002" y="5711483"/>
            <a:ext cx="1005840" cy="10058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7E0547A-0893-462B-94F8-689A32D1D74A}"/>
              </a:ext>
            </a:extLst>
          </p:cNvPr>
          <p:cNvSpPr/>
          <p:nvPr/>
        </p:nvSpPr>
        <p:spPr>
          <a:xfrm>
            <a:off x="5522979" y="5711483"/>
            <a:ext cx="1005840" cy="10058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98154B55-614F-4712-8D01-50965406A69A}"/>
              </a:ext>
            </a:extLst>
          </p:cNvPr>
          <p:cNvSpPr/>
          <p:nvPr/>
        </p:nvSpPr>
        <p:spPr>
          <a:xfrm>
            <a:off x="6556956" y="5711483"/>
            <a:ext cx="1005840" cy="10058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50D93FF-2547-4FAD-A241-3567AF9CD942}"/>
              </a:ext>
            </a:extLst>
          </p:cNvPr>
          <p:cNvSpPr/>
          <p:nvPr/>
        </p:nvSpPr>
        <p:spPr>
          <a:xfrm>
            <a:off x="7590933" y="5711483"/>
            <a:ext cx="1005840" cy="10058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84613992-0444-4A19-B5D6-ABDA29A6CEE8}"/>
              </a:ext>
            </a:extLst>
          </p:cNvPr>
          <p:cNvSpPr/>
          <p:nvPr/>
        </p:nvSpPr>
        <p:spPr>
          <a:xfrm>
            <a:off x="8624908" y="5711483"/>
            <a:ext cx="1005840" cy="1005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35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410" y="3454954"/>
            <a:ext cx="95910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৪.২.২.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ত্রিভুজাকার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none" spc="0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4800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cap="none" spc="0" dirty="0">
                <a:ln w="17780" cmpd="sng">
                  <a:noFill/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9A5ABA-76B9-4254-ACA8-86ADB675DEA8}"/>
              </a:ext>
            </a:extLst>
          </p:cNvPr>
          <p:cNvSpPr txBox="1"/>
          <p:nvPr/>
        </p:nvSpPr>
        <p:spPr>
          <a:xfrm>
            <a:off x="4445391" y="239150"/>
            <a:ext cx="330121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B3039F5E-6BA6-4804-A7A5-7EEFCB3F7B98}"/>
              </a:ext>
            </a:extLst>
          </p:cNvPr>
          <p:cNvCxnSpPr>
            <a:cxnSpLocks/>
          </p:cNvCxnSpPr>
          <p:nvPr/>
        </p:nvCxnSpPr>
        <p:spPr>
          <a:xfrm>
            <a:off x="801858" y="1126419"/>
            <a:ext cx="1073365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116AA89-E7A2-4E1A-84C2-A7C5D80E365D}"/>
              </a:ext>
            </a:extLst>
          </p:cNvPr>
          <p:cNvSpPr txBox="1"/>
          <p:nvPr/>
        </p:nvSpPr>
        <p:spPr>
          <a:xfrm>
            <a:off x="647114" y="1659980"/>
            <a:ext cx="8665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া……… </a:t>
            </a:r>
          </a:p>
        </p:txBody>
      </p:sp>
    </p:spTree>
    <p:extLst>
      <p:ext uri="{BB962C8B-B14F-4D97-AF65-F5344CB8AC3E}">
        <p14:creationId xmlns:p14="http://schemas.microsoft.com/office/powerpoint/2010/main" val="201752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F2ACF99-B26B-464B-93F7-1212CFBE397A}"/>
              </a:ext>
            </a:extLst>
          </p:cNvPr>
          <p:cNvSpPr txBox="1"/>
          <p:nvPr/>
        </p:nvSpPr>
        <p:spPr>
          <a:xfrm>
            <a:off x="801858" y="606379"/>
            <a:ext cx="10594034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তিনটি ছবি দেখি এবং ছবিগুলোর নাম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32EAD94-4948-491B-96B3-27C6131745E0}"/>
              </a:ext>
            </a:extLst>
          </p:cNvPr>
          <p:cNvCxnSpPr>
            <a:cxnSpLocks/>
          </p:cNvCxnSpPr>
          <p:nvPr/>
        </p:nvCxnSpPr>
        <p:spPr>
          <a:xfrm>
            <a:off x="801858" y="1481260"/>
            <a:ext cx="10607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Triangle 2"/>
          <p:cNvSpPr/>
          <p:nvPr/>
        </p:nvSpPr>
        <p:spPr>
          <a:xfrm>
            <a:off x="7929344" y="1634552"/>
            <a:ext cx="3248181" cy="1654552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06327" y="1607259"/>
            <a:ext cx="3251527" cy="16545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4322984" y="1624069"/>
            <a:ext cx="3237885" cy="1637731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542198" y="3316405"/>
            <a:ext cx="955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8726" y="3289109"/>
            <a:ext cx="151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43743" y="3316405"/>
            <a:ext cx="1050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95955" y="4137218"/>
            <a:ext cx="2210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7854" y="5404513"/>
            <a:ext cx="1801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5293" y="5400688"/>
            <a:ext cx="19896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ভুমি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83369" y="5387038"/>
            <a:ext cx="2786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(ভুমি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উচ্চতা)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435" y="5390866"/>
            <a:ext cx="1289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4905" y="5407196"/>
            <a:ext cx="1760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0738" y="5407196"/>
            <a:ext cx="128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6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/>
      <p:bldP spid="15" grpId="0"/>
      <p:bldP spid="16" grpId="0"/>
      <p:bldP spid="19" grpId="0"/>
      <p:bldP spid="20" grpId="0"/>
      <p:bldP spid="23" grpId="0"/>
      <p:bldP spid="25" grpId="0"/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887103" y="3411948"/>
            <a:ext cx="5991374" cy="286603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/>
          <p:cNvSpPr/>
          <p:nvPr/>
        </p:nvSpPr>
        <p:spPr>
          <a:xfrm rot="10800000">
            <a:off x="245657" y="1053154"/>
            <a:ext cx="5964073" cy="286603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647667" y="450379"/>
            <a:ext cx="6632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 কোন আকৃতি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29600" y="1542197"/>
            <a:ext cx="3452884" cy="42444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325134" y="1869743"/>
            <a:ext cx="33300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4080681"/>
            <a:ext cx="3452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এজন্যই ত্রিভুজ ক্ষেত্রের </a:t>
            </a: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= (ভূমি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03 -0.05671 L -0.00703 -0.10949 C -0.00703 -0.1331 0.022 -0.16204 0.04557 -0.16204 L 0.09831 -0.16204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2708 L 0.07735 0.02708 C 0.11198 0.02708 0.15482 0.06968 0.15482 0.1044 L 0.15482 0.18194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34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2" animBg="1"/>
      <p:bldP spid="4" grpId="0" animBg="1"/>
      <p:bldP spid="4" grpId="1" animBg="1"/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18767B6-F3D2-4A6B-AF4C-9A337709710A}"/>
              </a:ext>
            </a:extLst>
          </p:cNvPr>
          <p:cNvSpPr txBox="1"/>
          <p:nvPr/>
        </p:nvSpPr>
        <p:spPr>
          <a:xfrm>
            <a:off x="2790093" y="196946"/>
            <a:ext cx="6611814" cy="83099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Scroll: Vertical 1">
            <a:extLst>
              <a:ext uri="{FF2B5EF4-FFF2-40B4-BE49-F238E27FC236}">
                <a16:creationId xmlns="" xmlns:a16="http://schemas.microsoft.com/office/drawing/2014/main" id="{F980B96B-A67C-454B-BA26-76469767DCFA}"/>
              </a:ext>
            </a:extLst>
          </p:cNvPr>
          <p:cNvSpPr/>
          <p:nvPr/>
        </p:nvSpPr>
        <p:spPr>
          <a:xfrm>
            <a:off x="873460" y="976291"/>
            <a:ext cx="10733439" cy="5192494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সমস্যাটি সমাধান কর।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উচ্চতা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২৮মিটার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7540" y="1102064"/>
            <a:ext cx="7369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পাঁচটি দলে ভাগ হয়ে যাও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2392" y="614145"/>
            <a:ext cx="10863616" cy="56638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68989" y="2074460"/>
            <a:ext cx="10099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ত্রিভুজক্ষেত্রের ক্ষেত্রফল = (ভুমি×উচ্চতা)÷২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	    = (২৮মিটার×১২ মিটার)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÷২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      = ৩১৬ বর্গমিটার ÷ ২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      = ১৬৮ বর্গমিটার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2071" y="790305"/>
            <a:ext cx="9321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শেষ হলে সমস্যাটি মিলিয়ে নাও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8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2392" y="614145"/>
            <a:ext cx="10863616" cy="56638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68989" y="1446663"/>
            <a:ext cx="10099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ত্রিভুজক্ষেত্রের ক্ষেত্রফল = (ভুমি×উচ্চতা)÷২ হয়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ত্রিভুজক্ষেত্রের ভুমি = (ক্ষেত্রফল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উচ্চতা)×২ ও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 ভুমি)×২ হবে।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303</Words>
  <Application>Microsoft Office PowerPoint</Application>
  <PresentationFormat>Widescreen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Monnara GPS</dc:creator>
  <cp:lastModifiedBy>Tilagaon gps</cp:lastModifiedBy>
  <cp:revision>198</cp:revision>
  <dcterms:created xsi:type="dcterms:W3CDTF">2018-02-12T05:18:48Z</dcterms:created>
  <dcterms:modified xsi:type="dcterms:W3CDTF">2019-11-03T07:00:45Z</dcterms:modified>
</cp:coreProperties>
</file>