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7" r:id="rId2"/>
    <p:sldId id="256" r:id="rId3"/>
    <p:sldId id="263" r:id="rId4"/>
    <p:sldId id="262" r:id="rId5"/>
    <p:sldId id="265" r:id="rId6"/>
    <p:sldId id="267" r:id="rId7"/>
    <p:sldId id="266" r:id="rId8"/>
    <p:sldId id="260" r:id="rId9"/>
    <p:sldId id="268" r:id="rId10"/>
    <p:sldId id="258" r:id="rId11"/>
    <p:sldId id="269" r:id="rId12"/>
    <p:sldId id="270" r:id="rId13"/>
  </p:sldIdLst>
  <p:sldSz cx="10058400" cy="6400800"/>
  <p:notesSz cx="6858000" cy="9144000"/>
  <p:defaultTextStyle>
    <a:defPPr>
      <a:defRPr lang="en-US"/>
    </a:defPPr>
    <a:lvl1pPr marL="0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1pPr>
    <a:lvl2pPr marL="395021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2pPr>
    <a:lvl3pPr marL="790042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3pPr>
    <a:lvl4pPr marL="1185062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4pPr>
    <a:lvl5pPr marL="1580083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5pPr>
    <a:lvl6pPr marL="1975104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6pPr>
    <a:lvl7pPr marL="2370125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7pPr>
    <a:lvl8pPr marL="2765146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8pPr>
    <a:lvl9pPr marL="3160166" algn="l" defTabSz="790042" rtl="0" eaLnBrk="1" latinLnBrk="0" hangingPunct="1">
      <a:defRPr sz="15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4660"/>
  </p:normalViewPr>
  <p:slideViewPr>
    <p:cSldViewPr snapToGrid="0">
      <p:cViewPr varScale="1">
        <p:scale>
          <a:sx n="93" d="100"/>
          <a:sy n="93" d="100"/>
        </p:scale>
        <p:origin x="13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047539"/>
            <a:ext cx="7543800" cy="222842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361902"/>
            <a:ext cx="7543800" cy="1545378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A99-5869-4B00-B9B7-4320F1872BE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B708-0886-4168-8B91-3CEC0659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078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A99-5869-4B00-B9B7-4320F1872BE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B708-0886-4168-8B91-3CEC0659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110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2" y="340783"/>
            <a:ext cx="2168843" cy="542438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340783"/>
            <a:ext cx="6380798" cy="54243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A99-5869-4B00-B9B7-4320F1872BE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B708-0886-4168-8B91-3CEC0659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218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A99-5869-4B00-B9B7-4320F1872BE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B708-0886-4168-8B91-3CEC0659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146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6" y="1595756"/>
            <a:ext cx="8675370" cy="2662555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6" y="4283499"/>
            <a:ext cx="8675370" cy="1400175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A99-5869-4B00-B9B7-4320F1872BE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B708-0886-4168-8B91-3CEC0659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07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703917"/>
            <a:ext cx="4274820" cy="40612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703917"/>
            <a:ext cx="4274820" cy="40612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A99-5869-4B00-B9B7-4320F1872BE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B708-0886-4168-8B91-3CEC0659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796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40784"/>
            <a:ext cx="8675370" cy="1237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569085"/>
            <a:ext cx="4255174" cy="768985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338070"/>
            <a:ext cx="4255174" cy="3438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569085"/>
            <a:ext cx="4276130" cy="768985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338070"/>
            <a:ext cx="4276130" cy="3438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A99-5869-4B00-B9B7-4320F1872BE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B708-0886-4168-8B91-3CEC0659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549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A99-5869-4B00-B9B7-4320F1872BE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B708-0886-4168-8B91-3CEC0659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841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A99-5869-4B00-B9B7-4320F1872BE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B708-0886-4168-8B91-3CEC0659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957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26720"/>
            <a:ext cx="3244096" cy="149352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921597"/>
            <a:ext cx="5092065" cy="4548717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1920240"/>
            <a:ext cx="3244096" cy="3557482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A99-5869-4B00-B9B7-4320F1872BE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B708-0886-4168-8B91-3CEC0659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3423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26720"/>
            <a:ext cx="3244096" cy="149352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921597"/>
            <a:ext cx="5092065" cy="4548717"/>
          </a:xfrm>
        </p:spPr>
        <p:txBody>
          <a:bodyPr anchor="t"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1920240"/>
            <a:ext cx="3244096" cy="3557482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1A99-5869-4B00-B9B7-4320F1872BE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B708-0886-4168-8B91-3CEC0659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199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340784"/>
            <a:ext cx="867537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1703917"/>
            <a:ext cx="8675370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5932594"/>
            <a:ext cx="226314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1A99-5869-4B00-B9B7-4320F1872BEA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5932594"/>
            <a:ext cx="339471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5932594"/>
            <a:ext cx="226314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B708-0886-4168-8B91-3CEC06599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5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"/>
          <a:stretch/>
        </p:blipFill>
        <p:spPr>
          <a:xfrm>
            <a:off x="0" y="-71252"/>
            <a:ext cx="9483725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982980" y="5078680"/>
            <a:ext cx="7098030" cy="120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</a:rPr>
              <a:t>শুভেচ্ছা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14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719298" cy="6359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 রানী মহামায়া কোন পূর্ণিমায় স্বপ্ন দেখেন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 কোন স্থানে মহামায়ার প্রসব বেদনা শুরু হয়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৩। জন্মের পর সিদ্ধার্থ  কয় কদম সামনে এগিয়ে 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যান</a:t>
            </a:r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৪। সিদ্ধার্থের পায়ের নীচে কয়টি পদ্মফুল ফুটেছিল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91218" y="0"/>
            <a:ext cx="3267182" cy="6359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 সমূহঃ</a:t>
            </a:r>
          </a:p>
          <a:p>
            <a:pPr algn="ctr"/>
            <a:endParaRPr lang="bn-BD" sz="4000" dirty="0" smtClean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 আষাঢ়ী পূর্ণিমা</a:t>
            </a:r>
          </a:p>
          <a:p>
            <a:pPr algn="ctr"/>
            <a:endParaRPr lang="bn-BD" sz="4000" dirty="0" smtClean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 লুম্বিনী কাননে</a:t>
            </a:r>
          </a:p>
          <a:p>
            <a:pPr algn="ctr"/>
            <a:endParaRPr lang="bn-BD" sz="4000" dirty="0" smtClean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৩। সাত পা</a:t>
            </a:r>
          </a:p>
          <a:p>
            <a:pPr algn="ctr"/>
            <a:endParaRPr lang="bn-BD" sz="4000" dirty="0" smtClean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৪। সাতটি।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2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058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                  </a:t>
            </a:r>
            <a:r>
              <a:rPr lang="bn-BD" sz="60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 </a:t>
            </a:r>
            <a:r>
              <a:rPr lang="bn-BD" sz="6000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কাজঃ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bn-BD" sz="2800" dirty="0" smtClean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 ১। সিদ্ধার্থের জন্ম কাহিনী সংক্ষেপে ব্যাখ্যা কর।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18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878"/>
            <a:ext cx="10058400" cy="6507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1410" y="5661062"/>
            <a:ext cx="4489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সবাইকে ধন্যবাদ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10129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18755" y="0"/>
            <a:ext cx="5901901" cy="20734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 পরিচিতি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9851" y="2073404"/>
            <a:ext cx="5819708" cy="420304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সুপন চাকমা</a:t>
            </a:r>
          </a:p>
          <a:p>
            <a:pPr algn="ctr"/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সহকারি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বৌদ্ধ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  <a:endParaRPr lang="bn-BD" sz="3600" dirty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ইন্ডেক্সঃ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১১৫১৭৭০।</a:t>
            </a:r>
            <a:endParaRPr lang="bn-BD" sz="3600" dirty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অনাথ আশ্রম আবাসিক উচ্চ বিদ্যালয়</a:t>
            </a:r>
          </a:p>
          <a:p>
            <a:pPr algn="ctr"/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দীঘিনালা ,খাগড়াছড়ি।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61752" y="0"/>
            <a:ext cx="3512051" cy="6276451"/>
            <a:chOff x="6396849" y="226030"/>
            <a:chExt cx="3024554" cy="589802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2" t="983" r="11283"/>
            <a:stretch/>
          </p:blipFill>
          <p:spPr>
            <a:xfrm>
              <a:off x="6396849" y="226031"/>
              <a:ext cx="3024554" cy="5898020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1" y="226030"/>
              <a:ext cx="3020602" cy="1948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8030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014644" y="128428"/>
            <a:ext cx="4662755" cy="111988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 পরিচিতি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59676" y="1500028"/>
            <a:ext cx="5198724" cy="474666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বিষয়ঃ বৌদ্ধ ধর্ম</a:t>
            </a:r>
          </a:p>
          <a:p>
            <a:pPr algn="ctr"/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শ্রেণিঃ ৬ষ্ঠ</a:t>
            </a:r>
          </a:p>
          <a:p>
            <a:pPr algn="ctr"/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অধ্যায়ঃ ১ম</a:t>
            </a:r>
          </a:p>
          <a:p>
            <a:pPr algn="ctr"/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পাঠঃ ১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46661" cy="631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05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75" y="-1"/>
            <a:ext cx="4880225" cy="5445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" y="-1"/>
            <a:ext cx="4993625" cy="54453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599413"/>
            <a:ext cx="10058400" cy="688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</a:rPr>
              <a:t>ছবিগুলোতে আমরা যেই শিশুকে দেখছি, তিনি কে?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59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3014" y="51371"/>
            <a:ext cx="5702159" cy="6113123"/>
            <a:chOff x="873960" y="234463"/>
            <a:chExt cx="6206777" cy="5533291"/>
          </a:xfrm>
        </p:grpSpPr>
        <p:sp>
          <p:nvSpPr>
            <p:cNvPr id="7" name="Flowchart: Sequential Access Storage 6"/>
            <p:cNvSpPr/>
            <p:nvPr/>
          </p:nvSpPr>
          <p:spPr>
            <a:xfrm>
              <a:off x="873960" y="234463"/>
              <a:ext cx="6206777" cy="5533291"/>
            </a:xfrm>
            <a:prstGeom prst="flowChartMagnetic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397" y="785446"/>
              <a:ext cx="5235140" cy="452510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" name="Rectangle 1"/>
          <p:cNvSpPr/>
          <p:nvPr/>
        </p:nvSpPr>
        <p:spPr>
          <a:xfrm>
            <a:off x="6328883" y="51371"/>
            <a:ext cx="3024554" cy="61131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>
                <a:solidFill>
                  <a:srgbClr val="7030A0"/>
                </a:solidFill>
              </a:rPr>
              <a:t>সিদ্ধার্থের </a:t>
            </a:r>
            <a:r>
              <a:rPr lang="bn-BD" sz="5400" dirty="0" smtClean="0">
                <a:solidFill>
                  <a:srgbClr val="7030A0"/>
                </a:solidFill>
              </a:rPr>
              <a:t>    জন্ম </a:t>
            </a:r>
            <a:r>
              <a:rPr lang="bn-BD" sz="5400" dirty="0">
                <a:solidFill>
                  <a:srgbClr val="7030A0"/>
                </a:solidFill>
              </a:rPr>
              <a:t>বৃত্তান্ত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10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0" y="85275"/>
            <a:ext cx="10058399" cy="6243606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 </a:t>
            </a:r>
            <a:r>
              <a:rPr lang="bn-BD" sz="60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ফলঃ</a:t>
            </a:r>
            <a:endParaRPr lang="en-US" sz="6000" dirty="0" smtClean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 মহামায়ার স্বপ্নের কারণ বলতে পারবে।</a:t>
            </a:r>
          </a:p>
          <a:p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৩। সিদ্ধার্থের জন্ম বৃত্তান্ত লিখতে পারবে।</a:t>
            </a:r>
          </a:p>
          <a:p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 লুম্বিনী কানন কোথায় ব্যাখ্যা করতে পারবে।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1600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39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3787" y="41096"/>
            <a:ext cx="7006442" cy="92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ভিডিওটি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দেখুন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প্রতিসন্ধি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47963"/>
            <a:ext cx="10058400" cy="498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74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303782"/>
              </p:ext>
            </p:extLst>
          </p:nvPr>
        </p:nvGraphicFramePr>
        <p:xfrm>
          <a:off x="0" y="792894"/>
          <a:ext cx="10058400" cy="5607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088"/>
                <a:gridCol w="5225512"/>
                <a:gridCol w="3352800"/>
              </a:tblGrid>
              <a:tr h="768124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ক্রমিক</a:t>
                      </a:r>
                      <a:r>
                        <a:rPr lang="bn-BD" sz="2400" baseline="0" dirty="0" smtClean="0"/>
                        <a:t> নাম্বার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ঘটনা</a:t>
                      </a:r>
                      <a:r>
                        <a:rPr lang="bn-BD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স্থান/সময়/ কারণ</a:t>
                      </a:r>
                      <a:endParaRPr lang="en-US" sz="2400" dirty="0"/>
                    </a:p>
                  </a:txBody>
                  <a:tcPr/>
                </a:tc>
              </a:tr>
              <a:tr h="768124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১।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মাতৃ</a:t>
                      </a:r>
                      <a:r>
                        <a:rPr lang="bn-BD" sz="2400" baseline="0" dirty="0" smtClean="0"/>
                        <a:t> জটরে প্রবেশ (মহামায়ার সপ্ন)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আষাঢ়ী</a:t>
                      </a:r>
                      <a:r>
                        <a:rPr lang="bn-BD" sz="2400" baseline="0" dirty="0" smtClean="0"/>
                        <a:t> পূর্ণিমা</a:t>
                      </a:r>
                      <a:endParaRPr lang="en-US" sz="2400" dirty="0"/>
                    </a:p>
                  </a:txBody>
                  <a:tcPr/>
                </a:tc>
              </a:tr>
              <a:tr h="768124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২।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মহামায়ার পিত্রালয়ে গমন/১০ মাস ১০ দিন</a:t>
                      </a:r>
                      <a:r>
                        <a:rPr lang="bn-BD" sz="2400" baseline="0" dirty="0" smtClean="0"/>
                        <a:t> পর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বৈশাখী</a:t>
                      </a:r>
                      <a:r>
                        <a:rPr lang="bn-BD" sz="2400" baseline="0" dirty="0" smtClean="0"/>
                        <a:t> পূর্ণিমা/ লুম্বিনী কানন</a:t>
                      </a:r>
                      <a:endParaRPr lang="en-US" sz="2400" dirty="0"/>
                    </a:p>
                  </a:txBody>
                  <a:tcPr/>
                </a:tc>
              </a:tr>
              <a:tr h="672295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প্রসব</a:t>
                      </a:r>
                      <a:r>
                        <a:rPr lang="bn-BD" sz="2400" baseline="0" dirty="0" smtClean="0"/>
                        <a:t> বেদনা শুরু/ দাসীরা পর্দা দিল।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শাল</a:t>
                      </a:r>
                      <a:r>
                        <a:rPr lang="bn-BD" sz="2400" baseline="0" dirty="0" smtClean="0"/>
                        <a:t> বৃক্ষের নীচে</a:t>
                      </a:r>
                      <a:endParaRPr lang="en-US" sz="2400" dirty="0"/>
                    </a:p>
                  </a:txBody>
                  <a:tcPr/>
                </a:tc>
              </a:tr>
              <a:tr h="907630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৪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চারিলোকপাল দেবতা,ইন্দ্র, মহাব্রহ্মার আগমন।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aseline="0" dirty="0" smtClean="0"/>
                        <a:t> বৈশাখী পূর্ণিমা/লুম্বিনী কাননে </a:t>
                      </a:r>
                      <a:endParaRPr lang="en-US" sz="2400" dirty="0"/>
                    </a:p>
                  </a:txBody>
                  <a:tcPr/>
                </a:tc>
              </a:tr>
              <a:tr h="790977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৫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আমি</a:t>
                      </a:r>
                      <a:r>
                        <a:rPr lang="bn-BD" sz="2400" baseline="0" dirty="0" smtClean="0"/>
                        <a:t> অগ্র, আমি শ্রেষ্ট, আমি জৈষ্ট, ইহাই আমার শেষ জন্ম।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সাত পা অগ্রসর 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790977"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৬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ঋষি কাল দেবল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একবার</a:t>
                      </a:r>
                      <a:r>
                        <a:rPr lang="bn-BD" sz="2400" baseline="0" dirty="0" smtClean="0"/>
                        <a:t> হেসে, কাদলেন।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" y="41096"/>
            <a:ext cx="100584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     নিচের চার্টি মনযোগ সহকারে পড়ব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89917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2481" y="1713589"/>
            <a:ext cx="816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dirty="0" smtClean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2609637" y="44008"/>
            <a:ext cx="3472664" cy="129956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দলীয় কাজঃ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82193" y="1364123"/>
            <a:ext cx="9811819" cy="125578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গ্রুপ১।ঋষি কাল দেবল একবার হেসে আবার কাদলেন কেন?</a:t>
            </a:r>
          </a:p>
        </p:txBody>
      </p:sp>
      <p:sp>
        <p:nvSpPr>
          <p:cNvPr id="10" name="Horizontal Scroll 9"/>
          <p:cNvSpPr/>
          <p:nvPr/>
        </p:nvSpPr>
        <p:spPr>
          <a:xfrm>
            <a:off x="82193" y="4506302"/>
            <a:ext cx="9811819" cy="125578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গ্রুপ৩।কোন কারণে সিদ্ধার্থের জন্মের সাথে সাথে সাতটি পদ্মফুল ফুটেছিল ?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82193" y="2619911"/>
            <a:ext cx="9811819" cy="1581363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accent4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গ্রুপ২। সিদ্ধার্থ আমি জৈষ্ট, আমি শ্রেষ্ট, ইহাই আমার শেষ জন্ম, আমার আর জন্ম হবে না বলেছিলেন কেন?</a:t>
            </a:r>
          </a:p>
        </p:txBody>
      </p:sp>
    </p:spTree>
    <p:extLst>
      <p:ext uri="{BB962C8B-B14F-4D97-AF65-F5344CB8AC3E}">
        <p14:creationId xmlns:p14="http://schemas.microsoft.com/office/powerpoint/2010/main" val="529702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793</TotalTime>
  <Words>279</Words>
  <Application>Microsoft Office PowerPoint</Application>
  <PresentationFormat>Custom</PresentationFormat>
  <Paragraphs>62</Paragraphs>
  <Slides>12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uitrce lab 24</dc:creator>
  <cp:lastModifiedBy>uitrce lab 24</cp:lastModifiedBy>
  <cp:revision>246</cp:revision>
  <dcterms:created xsi:type="dcterms:W3CDTF">2019-10-24T04:31:00Z</dcterms:created>
  <dcterms:modified xsi:type="dcterms:W3CDTF">2019-11-03T03:21:02Z</dcterms:modified>
</cp:coreProperties>
</file>