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9" r:id="rId2"/>
    <p:sldId id="383" r:id="rId3"/>
    <p:sldId id="384" r:id="rId4"/>
    <p:sldId id="366" r:id="rId5"/>
    <p:sldId id="279" r:id="rId6"/>
    <p:sldId id="341" r:id="rId7"/>
    <p:sldId id="358" r:id="rId8"/>
    <p:sldId id="361" r:id="rId9"/>
    <p:sldId id="385" r:id="rId10"/>
    <p:sldId id="367" r:id="rId11"/>
    <p:sldId id="357" r:id="rId12"/>
    <p:sldId id="368" r:id="rId13"/>
    <p:sldId id="369" r:id="rId14"/>
    <p:sldId id="377" r:id="rId15"/>
    <p:sldId id="375" r:id="rId16"/>
    <p:sldId id="376" r:id="rId17"/>
    <p:sldId id="370" r:id="rId18"/>
    <p:sldId id="371" r:id="rId19"/>
    <p:sldId id="378" r:id="rId20"/>
    <p:sldId id="380" r:id="rId21"/>
    <p:sldId id="379" r:id="rId22"/>
    <p:sldId id="381" r:id="rId23"/>
    <p:sldId id="382" r:id="rId24"/>
    <p:sldId id="386" r:id="rId25"/>
    <p:sldId id="281" r:id="rId26"/>
    <p:sldId id="3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160D0-4A3D-4A4C-A776-0585DA300FF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CCDD71-D2C6-4251-8034-9B4EA82A949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4000" dirty="0" smtClean="0"/>
            <a:t>কারক</a:t>
          </a:r>
          <a:endParaRPr lang="en-US" sz="4000" dirty="0"/>
        </a:p>
      </dgm:t>
    </dgm:pt>
    <dgm:pt modelId="{ECE1E606-3108-4AAE-81E7-06D06BAA019A}" type="parTrans" cxnId="{3B1C2264-3947-4C0A-9892-E5E9D34FB81B}">
      <dgm:prSet/>
      <dgm:spPr/>
      <dgm:t>
        <a:bodyPr/>
        <a:lstStyle/>
        <a:p>
          <a:endParaRPr lang="en-US"/>
        </a:p>
      </dgm:t>
    </dgm:pt>
    <dgm:pt modelId="{81D81638-C5C5-4BFF-A184-6E0E4C85BB4B}" type="sibTrans" cxnId="{3B1C2264-3947-4C0A-9892-E5E9D34FB81B}">
      <dgm:prSet/>
      <dgm:spPr/>
      <dgm:t>
        <a:bodyPr/>
        <a:lstStyle/>
        <a:p>
          <a:endParaRPr lang="en-US"/>
        </a:p>
      </dgm:t>
    </dgm:pt>
    <dgm:pt modelId="{B5FAC3B7-8572-4F13-B547-7A4FAFF1F74D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600" dirty="0" smtClean="0"/>
            <a:t>কর্তৃ</a:t>
          </a:r>
        </a:p>
        <a:p>
          <a:r>
            <a:rPr lang="bn-BD" sz="3600" dirty="0" smtClean="0"/>
            <a:t>কারক</a:t>
          </a:r>
          <a:endParaRPr lang="en-US" sz="3600" dirty="0"/>
        </a:p>
      </dgm:t>
    </dgm:pt>
    <dgm:pt modelId="{2BDF33CB-29F8-4ECE-8605-E4C5F2E86491}" type="parTrans" cxnId="{9D3A7630-62C4-417D-8B75-D51E39CDC6E4}">
      <dgm:prSet/>
      <dgm:spPr/>
      <dgm:t>
        <a:bodyPr/>
        <a:lstStyle/>
        <a:p>
          <a:endParaRPr lang="en-US"/>
        </a:p>
      </dgm:t>
    </dgm:pt>
    <dgm:pt modelId="{62F02D49-070B-4C9B-AFF4-8A6571ACAC8A}" type="sibTrans" cxnId="{9D3A7630-62C4-417D-8B75-D51E39CDC6E4}">
      <dgm:prSet/>
      <dgm:spPr/>
      <dgm:t>
        <a:bodyPr/>
        <a:lstStyle/>
        <a:p>
          <a:endParaRPr lang="en-US"/>
        </a:p>
      </dgm:t>
    </dgm:pt>
    <dgm:pt modelId="{8F43BEB6-BCB1-49E5-869F-E7DA6DB8341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/>
            <a:t>কর্ম</a:t>
          </a:r>
        </a:p>
        <a:p>
          <a:r>
            <a:rPr lang="bn-BD" sz="3200" dirty="0" smtClean="0"/>
            <a:t>কারক</a:t>
          </a:r>
          <a:endParaRPr lang="en-US" sz="3200" dirty="0"/>
        </a:p>
      </dgm:t>
    </dgm:pt>
    <dgm:pt modelId="{3EEBFB55-9C3D-47E4-9461-5DF7B7E21E22}" type="parTrans" cxnId="{C10F2587-9895-40F6-A97A-DDDF04BF111F}">
      <dgm:prSet/>
      <dgm:spPr/>
      <dgm:t>
        <a:bodyPr/>
        <a:lstStyle/>
        <a:p>
          <a:endParaRPr lang="en-US"/>
        </a:p>
      </dgm:t>
    </dgm:pt>
    <dgm:pt modelId="{C00AFC0B-C4E0-4CEF-AADD-0B7BB102F9F9}" type="sibTrans" cxnId="{C10F2587-9895-40F6-A97A-DDDF04BF111F}">
      <dgm:prSet/>
      <dgm:spPr/>
      <dgm:t>
        <a:bodyPr/>
        <a:lstStyle/>
        <a:p>
          <a:endParaRPr lang="en-US"/>
        </a:p>
      </dgm:t>
    </dgm:pt>
    <dgm:pt modelId="{A6125256-6843-4998-91CA-F9CC6863490D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</a:rPr>
            <a:t>করণ</a:t>
          </a:r>
        </a:p>
        <a:p>
          <a:r>
            <a:rPr lang="bn-BD" sz="3200" dirty="0" smtClean="0">
              <a:solidFill>
                <a:schemeClr val="tx1"/>
              </a:solidFill>
            </a:rPr>
            <a:t>কারক</a:t>
          </a:r>
          <a:endParaRPr lang="en-US" sz="3200" dirty="0">
            <a:solidFill>
              <a:schemeClr val="tx1"/>
            </a:solidFill>
          </a:endParaRPr>
        </a:p>
      </dgm:t>
    </dgm:pt>
    <dgm:pt modelId="{20683F6E-DB57-4A81-925E-798D399A24C5}" type="parTrans" cxnId="{6EE13433-B09E-4494-B472-FA7ED272D956}">
      <dgm:prSet/>
      <dgm:spPr/>
      <dgm:t>
        <a:bodyPr/>
        <a:lstStyle/>
        <a:p>
          <a:endParaRPr lang="en-US"/>
        </a:p>
      </dgm:t>
    </dgm:pt>
    <dgm:pt modelId="{E8D3A5DB-B633-443D-9541-917B733DA3F9}" type="sibTrans" cxnId="{6EE13433-B09E-4494-B472-FA7ED272D956}">
      <dgm:prSet/>
      <dgm:spPr/>
      <dgm:t>
        <a:bodyPr/>
        <a:lstStyle/>
        <a:p>
          <a:endParaRPr lang="en-US"/>
        </a:p>
      </dgm:t>
    </dgm:pt>
    <dgm:pt modelId="{C4D3B568-9573-4EB1-8D28-84CE8DEB3B58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/>
            <a:t>সম্প্রদান কারক</a:t>
          </a:r>
          <a:endParaRPr lang="en-US" sz="3200" dirty="0"/>
        </a:p>
      </dgm:t>
    </dgm:pt>
    <dgm:pt modelId="{26960AF2-AB50-4601-AD92-A7FF88F62AB7}" type="parTrans" cxnId="{D310D375-EC16-4CB0-9C43-FCFF8534BB48}">
      <dgm:prSet/>
      <dgm:spPr/>
      <dgm:t>
        <a:bodyPr/>
        <a:lstStyle/>
        <a:p>
          <a:endParaRPr lang="en-US"/>
        </a:p>
      </dgm:t>
    </dgm:pt>
    <dgm:pt modelId="{BA041686-6CE9-4784-9F3E-B1BAC16A19ED}" type="sibTrans" cxnId="{D310D375-EC16-4CB0-9C43-FCFF8534BB48}">
      <dgm:prSet/>
      <dgm:spPr/>
      <dgm:t>
        <a:bodyPr/>
        <a:lstStyle/>
        <a:p>
          <a:endParaRPr lang="en-US"/>
        </a:p>
      </dgm:t>
    </dgm:pt>
    <dgm:pt modelId="{54581EE9-086F-4050-8424-3A89FEE4717E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</a:rPr>
            <a:t>অপাদান</a:t>
          </a:r>
        </a:p>
        <a:p>
          <a:r>
            <a:rPr lang="bn-BD" sz="2800" dirty="0" smtClean="0">
              <a:solidFill>
                <a:schemeClr val="tx1"/>
              </a:solidFill>
            </a:rPr>
            <a:t>কারক</a:t>
          </a:r>
          <a:endParaRPr lang="en-US" sz="2800" dirty="0">
            <a:solidFill>
              <a:schemeClr val="tx1"/>
            </a:solidFill>
          </a:endParaRPr>
        </a:p>
      </dgm:t>
    </dgm:pt>
    <dgm:pt modelId="{4B120E68-51AE-4925-8991-1204FFA80D01}" type="parTrans" cxnId="{4E586F88-1057-4028-A777-51879955808F}">
      <dgm:prSet/>
      <dgm:spPr/>
      <dgm:t>
        <a:bodyPr/>
        <a:lstStyle/>
        <a:p>
          <a:endParaRPr lang="en-US"/>
        </a:p>
      </dgm:t>
    </dgm:pt>
    <dgm:pt modelId="{63524B60-D95F-46A7-99EE-D817FE7A2E52}" type="sibTrans" cxnId="{4E586F88-1057-4028-A777-51879955808F}">
      <dgm:prSet/>
      <dgm:spPr/>
      <dgm:t>
        <a:bodyPr/>
        <a:lstStyle/>
        <a:p>
          <a:endParaRPr lang="en-US"/>
        </a:p>
      </dgm:t>
    </dgm:pt>
    <dgm:pt modelId="{B23BFB8A-A5EE-4DF7-8FAE-802BBCEE6219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/>
            <a:t>অধিকরণ</a:t>
          </a:r>
        </a:p>
        <a:p>
          <a:r>
            <a:rPr lang="bn-BD" sz="2800" dirty="0" smtClean="0"/>
            <a:t>কারক</a:t>
          </a:r>
          <a:endParaRPr lang="en-US" sz="2800" dirty="0"/>
        </a:p>
      </dgm:t>
    </dgm:pt>
    <dgm:pt modelId="{2CBF5090-2C8F-426D-BD8C-9AF1058686B7}" type="parTrans" cxnId="{4A764150-FD5A-4174-ACA0-E0F2A3FD5E32}">
      <dgm:prSet/>
      <dgm:spPr/>
      <dgm:t>
        <a:bodyPr/>
        <a:lstStyle/>
        <a:p>
          <a:endParaRPr lang="en-US"/>
        </a:p>
      </dgm:t>
    </dgm:pt>
    <dgm:pt modelId="{D7FE5F11-B900-4CD8-8805-0F0F7F403BF2}" type="sibTrans" cxnId="{4A764150-FD5A-4174-ACA0-E0F2A3FD5E32}">
      <dgm:prSet/>
      <dgm:spPr/>
      <dgm:t>
        <a:bodyPr/>
        <a:lstStyle/>
        <a:p>
          <a:endParaRPr lang="en-US"/>
        </a:p>
      </dgm:t>
    </dgm:pt>
    <dgm:pt modelId="{ECF01626-E217-4633-B4DE-F676140070FB}" type="pres">
      <dgm:prSet presAssocID="{0B9160D0-4A3D-4A4C-A776-0585DA300FF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53D565-668B-429E-B8DA-7AF1420BF4A6}" type="pres">
      <dgm:prSet presAssocID="{DBCCDD71-D2C6-4251-8034-9B4EA82A949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9E474CF-F044-4A00-B7D3-16AB76ECC745}" type="pres">
      <dgm:prSet presAssocID="{B5FAC3B7-8572-4F13-B547-7A4FAFF1F74D}" presName="Accent1" presStyleCnt="0"/>
      <dgm:spPr/>
    </dgm:pt>
    <dgm:pt modelId="{8F24A2EF-1E67-4290-BD58-C7CF5BD88535}" type="pres">
      <dgm:prSet presAssocID="{B5FAC3B7-8572-4F13-B547-7A4FAFF1F74D}" presName="Accent" presStyleLbl="bgShp" presStyleIdx="0" presStyleCnt="6"/>
      <dgm:spPr/>
    </dgm:pt>
    <dgm:pt modelId="{2FE206FA-7D94-421A-A474-10BA0A89E873}" type="pres">
      <dgm:prSet presAssocID="{B5FAC3B7-8572-4F13-B547-7A4FAFF1F74D}" presName="Child1" presStyleLbl="node1" presStyleIdx="0" presStyleCnt="6" custScaleX="119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F59E0-686D-45D9-9D9E-66693CA73743}" type="pres">
      <dgm:prSet presAssocID="{8F43BEB6-BCB1-49E5-869F-E7DA6DB83413}" presName="Accent2" presStyleCnt="0"/>
      <dgm:spPr/>
    </dgm:pt>
    <dgm:pt modelId="{EF127253-B5DB-4A91-B031-26BB156F65C6}" type="pres">
      <dgm:prSet presAssocID="{8F43BEB6-BCB1-49E5-869F-E7DA6DB83413}" presName="Accent" presStyleLbl="bgShp" presStyleIdx="1" presStyleCnt="6"/>
      <dgm:spPr/>
    </dgm:pt>
    <dgm:pt modelId="{8AA30229-4AA3-42DB-B72C-A64C87CD75B9}" type="pres">
      <dgm:prSet presAssocID="{8F43BEB6-BCB1-49E5-869F-E7DA6DB83413}" presName="Child2" presStyleLbl="node1" presStyleIdx="1" presStyleCnt="6" custScaleX="117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C3A7C-2956-45D3-8EF4-C6731B859328}" type="pres">
      <dgm:prSet presAssocID="{A6125256-6843-4998-91CA-F9CC6863490D}" presName="Accent3" presStyleCnt="0"/>
      <dgm:spPr/>
    </dgm:pt>
    <dgm:pt modelId="{EF8241F0-A534-4412-B7D6-846686AA76EA}" type="pres">
      <dgm:prSet presAssocID="{A6125256-6843-4998-91CA-F9CC6863490D}" presName="Accent" presStyleLbl="bgShp" presStyleIdx="2" presStyleCnt="6"/>
      <dgm:spPr/>
    </dgm:pt>
    <dgm:pt modelId="{FFEE70F8-D1AF-46A8-A660-84E368AFFCFB}" type="pres">
      <dgm:prSet presAssocID="{A6125256-6843-4998-91CA-F9CC6863490D}" presName="Child3" presStyleLbl="node1" presStyleIdx="2" presStyleCnt="6" custScaleX="114993" custLinFactNeighborX="14398" custLinFactNeighborY="20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A93D6-A7C1-4063-B835-EEF44A0EFD97}" type="pres">
      <dgm:prSet presAssocID="{C4D3B568-9573-4EB1-8D28-84CE8DEB3B58}" presName="Accent4" presStyleCnt="0"/>
      <dgm:spPr/>
    </dgm:pt>
    <dgm:pt modelId="{363C4690-AA55-4205-B631-CA1AE323020F}" type="pres">
      <dgm:prSet presAssocID="{C4D3B568-9573-4EB1-8D28-84CE8DEB3B58}" presName="Accent" presStyleLbl="bgShp" presStyleIdx="3" presStyleCnt="6"/>
      <dgm:spPr/>
    </dgm:pt>
    <dgm:pt modelId="{BFDA2B23-4F5F-4A9C-B68E-4F701E4562E3}" type="pres">
      <dgm:prSet presAssocID="{C4D3B568-9573-4EB1-8D28-84CE8DEB3B58}" presName="Child4" presStyleLbl="node1" presStyleIdx="3" presStyleCnt="6" custScaleX="1199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1F1A8-CD60-4425-AE0A-23630735D4B2}" type="pres">
      <dgm:prSet presAssocID="{54581EE9-086F-4050-8424-3A89FEE4717E}" presName="Accent5" presStyleCnt="0"/>
      <dgm:spPr/>
    </dgm:pt>
    <dgm:pt modelId="{DC2DE616-4AD3-4382-BB2D-93492BA86437}" type="pres">
      <dgm:prSet presAssocID="{54581EE9-086F-4050-8424-3A89FEE4717E}" presName="Accent" presStyleLbl="bgShp" presStyleIdx="4" presStyleCnt="6"/>
      <dgm:spPr/>
    </dgm:pt>
    <dgm:pt modelId="{B5499E99-0CFC-4C22-BBD8-59110CC755CD}" type="pres">
      <dgm:prSet presAssocID="{54581EE9-086F-4050-8424-3A89FEE4717E}" presName="Child5" presStyleLbl="node1" presStyleIdx="4" presStyleCnt="6" custScaleX="118163" custLinFactNeighborX="-4389" custLinFactNeighborY="1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8576C-D958-4F3B-86D9-568877FD436C}" type="pres">
      <dgm:prSet presAssocID="{B23BFB8A-A5EE-4DF7-8FAE-802BBCEE6219}" presName="Accent6" presStyleCnt="0"/>
      <dgm:spPr/>
    </dgm:pt>
    <dgm:pt modelId="{77254E1C-0607-435E-86D0-563318A9176A}" type="pres">
      <dgm:prSet presAssocID="{B23BFB8A-A5EE-4DF7-8FAE-802BBCEE6219}" presName="Accent" presStyleLbl="bgShp" presStyleIdx="5" presStyleCnt="6"/>
      <dgm:spPr/>
    </dgm:pt>
    <dgm:pt modelId="{3B8BC23C-4B08-4B4D-A805-506330B0FAA8}" type="pres">
      <dgm:prSet presAssocID="{B23BFB8A-A5EE-4DF7-8FAE-802BBCEE6219}" presName="Child6" presStyleLbl="node1" presStyleIdx="5" presStyleCnt="6" custScaleX="118062" custScaleY="113058" custLinFactNeighborX="-444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764150-FD5A-4174-ACA0-E0F2A3FD5E32}" srcId="{DBCCDD71-D2C6-4251-8034-9B4EA82A949F}" destId="{B23BFB8A-A5EE-4DF7-8FAE-802BBCEE6219}" srcOrd="5" destOrd="0" parTransId="{2CBF5090-2C8F-426D-BD8C-9AF1058686B7}" sibTransId="{D7FE5F11-B900-4CD8-8805-0F0F7F403BF2}"/>
    <dgm:cxn modelId="{609D7373-F65B-4EC7-8D66-4D22919A4559}" type="presOf" srcId="{B23BFB8A-A5EE-4DF7-8FAE-802BBCEE6219}" destId="{3B8BC23C-4B08-4B4D-A805-506330B0FAA8}" srcOrd="0" destOrd="0" presId="urn:microsoft.com/office/officeart/2011/layout/HexagonRadial"/>
    <dgm:cxn modelId="{D310D375-EC16-4CB0-9C43-FCFF8534BB48}" srcId="{DBCCDD71-D2C6-4251-8034-9B4EA82A949F}" destId="{C4D3B568-9573-4EB1-8D28-84CE8DEB3B58}" srcOrd="3" destOrd="0" parTransId="{26960AF2-AB50-4601-AD92-A7FF88F62AB7}" sibTransId="{BA041686-6CE9-4784-9F3E-B1BAC16A19ED}"/>
    <dgm:cxn modelId="{6EE13433-B09E-4494-B472-FA7ED272D956}" srcId="{DBCCDD71-D2C6-4251-8034-9B4EA82A949F}" destId="{A6125256-6843-4998-91CA-F9CC6863490D}" srcOrd="2" destOrd="0" parTransId="{20683F6E-DB57-4A81-925E-798D399A24C5}" sibTransId="{E8D3A5DB-B633-443D-9541-917B733DA3F9}"/>
    <dgm:cxn modelId="{B6827870-1061-408E-B122-D4314B0D3544}" type="presOf" srcId="{C4D3B568-9573-4EB1-8D28-84CE8DEB3B58}" destId="{BFDA2B23-4F5F-4A9C-B68E-4F701E4562E3}" srcOrd="0" destOrd="0" presId="urn:microsoft.com/office/officeart/2011/layout/HexagonRadial"/>
    <dgm:cxn modelId="{3B1C2264-3947-4C0A-9892-E5E9D34FB81B}" srcId="{0B9160D0-4A3D-4A4C-A776-0585DA300FF8}" destId="{DBCCDD71-D2C6-4251-8034-9B4EA82A949F}" srcOrd="0" destOrd="0" parTransId="{ECE1E606-3108-4AAE-81E7-06D06BAA019A}" sibTransId="{81D81638-C5C5-4BFF-A184-6E0E4C85BB4B}"/>
    <dgm:cxn modelId="{46510A99-85DD-4E71-987A-324C0C1EF947}" type="presOf" srcId="{8F43BEB6-BCB1-49E5-869F-E7DA6DB83413}" destId="{8AA30229-4AA3-42DB-B72C-A64C87CD75B9}" srcOrd="0" destOrd="0" presId="urn:microsoft.com/office/officeart/2011/layout/HexagonRadial"/>
    <dgm:cxn modelId="{4E586F88-1057-4028-A777-51879955808F}" srcId="{DBCCDD71-D2C6-4251-8034-9B4EA82A949F}" destId="{54581EE9-086F-4050-8424-3A89FEE4717E}" srcOrd="4" destOrd="0" parTransId="{4B120E68-51AE-4925-8991-1204FFA80D01}" sibTransId="{63524B60-D95F-46A7-99EE-D817FE7A2E52}"/>
    <dgm:cxn modelId="{414F15EC-9376-4033-A3F1-D5B509ED1B9B}" type="presOf" srcId="{0B9160D0-4A3D-4A4C-A776-0585DA300FF8}" destId="{ECF01626-E217-4633-B4DE-F676140070FB}" srcOrd="0" destOrd="0" presId="urn:microsoft.com/office/officeart/2011/layout/HexagonRadial"/>
    <dgm:cxn modelId="{9039B41C-4C71-48AB-B10A-2D29A7908544}" type="presOf" srcId="{A6125256-6843-4998-91CA-F9CC6863490D}" destId="{FFEE70F8-D1AF-46A8-A660-84E368AFFCFB}" srcOrd="0" destOrd="0" presId="urn:microsoft.com/office/officeart/2011/layout/HexagonRadial"/>
    <dgm:cxn modelId="{29283D6E-E3FC-4D1A-AD44-D1008B4ADF4D}" type="presOf" srcId="{54581EE9-086F-4050-8424-3A89FEE4717E}" destId="{B5499E99-0CFC-4C22-BBD8-59110CC755CD}" srcOrd="0" destOrd="0" presId="urn:microsoft.com/office/officeart/2011/layout/HexagonRadial"/>
    <dgm:cxn modelId="{9D3A7630-62C4-417D-8B75-D51E39CDC6E4}" srcId="{DBCCDD71-D2C6-4251-8034-9B4EA82A949F}" destId="{B5FAC3B7-8572-4F13-B547-7A4FAFF1F74D}" srcOrd="0" destOrd="0" parTransId="{2BDF33CB-29F8-4ECE-8605-E4C5F2E86491}" sibTransId="{62F02D49-070B-4C9B-AFF4-8A6571ACAC8A}"/>
    <dgm:cxn modelId="{C10F2587-9895-40F6-A97A-DDDF04BF111F}" srcId="{DBCCDD71-D2C6-4251-8034-9B4EA82A949F}" destId="{8F43BEB6-BCB1-49E5-869F-E7DA6DB83413}" srcOrd="1" destOrd="0" parTransId="{3EEBFB55-9C3D-47E4-9461-5DF7B7E21E22}" sibTransId="{C00AFC0B-C4E0-4CEF-AADD-0B7BB102F9F9}"/>
    <dgm:cxn modelId="{AA8C1699-7A80-4B6E-9E37-6A7A97E4B327}" type="presOf" srcId="{B5FAC3B7-8572-4F13-B547-7A4FAFF1F74D}" destId="{2FE206FA-7D94-421A-A474-10BA0A89E873}" srcOrd="0" destOrd="0" presId="urn:microsoft.com/office/officeart/2011/layout/HexagonRadial"/>
    <dgm:cxn modelId="{3BFC4BAB-4104-4967-BAFA-C42A1F21AED7}" type="presOf" srcId="{DBCCDD71-D2C6-4251-8034-9B4EA82A949F}" destId="{E953D565-668B-429E-B8DA-7AF1420BF4A6}" srcOrd="0" destOrd="0" presId="urn:microsoft.com/office/officeart/2011/layout/HexagonRadial"/>
    <dgm:cxn modelId="{D9A7A283-655A-46EB-AE8A-662A3322771B}" type="presParOf" srcId="{ECF01626-E217-4633-B4DE-F676140070FB}" destId="{E953D565-668B-429E-B8DA-7AF1420BF4A6}" srcOrd="0" destOrd="0" presId="urn:microsoft.com/office/officeart/2011/layout/HexagonRadial"/>
    <dgm:cxn modelId="{A02FE8C0-298A-4903-BDC5-69CA7B3127AA}" type="presParOf" srcId="{ECF01626-E217-4633-B4DE-F676140070FB}" destId="{E9E474CF-F044-4A00-B7D3-16AB76ECC745}" srcOrd="1" destOrd="0" presId="urn:microsoft.com/office/officeart/2011/layout/HexagonRadial"/>
    <dgm:cxn modelId="{F0FFC4B5-4950-447A-B65C-6AD02B8C1100}" type="presParOf" srcId="{E9E474CF-F044-4A00-B7D3-16AB76ECC745}" destId="{8F24A2EF-1E67-4290-BD58-C7CF5BD88535}" srcOrd="0" destOrd="0" presId="urn:microsoft.com/office/officeart/2011/layout/HexagonRadial"/>
    <dgm:cxn modelId="{F9792CAD-3775-4DF3-B1E7-6EF118B82BC7}" type="presParOf" srcId="{ECF01626-E217-4633-B4DE-F676140070FB}" destId="{2FE206FA-7D94-421A-A474-10BA0A89E873}" srcOrd="2" destOrd="0" presId="urn:microsoft.com/office/officeart/2011/layout/HexagonRadial"/>
    <dgm:cxn modelId="{2B5EEB90-D4CC-44F2-96AF-5D1C8B0BAA64}" type="presParOf" srcId="{ECF01626-E217-4633-B4DE-F676140070FB}" destId="{FDDF59E0-686D-45D9-9D9E-66693CA73743}" srcOrd="3" destOrd="0" presId="urn:microsoft.com/office/officeart/2011/layout/HexagonRadial"/>
    <dgm:cxn modelId="{94040C98-82C1-4738-8B96-65E4B0005AAA}" type="presParOf" srcId="{FDDF59E0-686D-45D9-9D9E-66693CA73743}" destId="{EF127253-B5DB-4A91-B031-26BB156F65C6}" srcOrd="0" destOrd="0" presId="urn:microsoft.com/office/officeart/2011/layout/HexagonRadial"/>
    <dgm:cxn modelId="{1289C3A8-C4BA-4CF7-BC38-CF7CC2B2A430}" type="presParOf" srcId="{ECF01626-E217-4633-B4DE-F676140070FB}" destId="{8AA30229-4AA3-42DB-B72C-A64C87CD75B9}" srcOrd="4" destOrd="0" presId="urn:microsoft.com/office/officeart/2011/layout/HexagonRadial"/>
    <dgm:cxn modelId="{4EF4CC88-25D0-46FE-BFAD-8E4EDD47F906}" type="presParOf" srcId="{ECF01626-E217-4633-B4DE-F676140070FB}" destId="{D5EC3A7C-2956-45D3-8EF4-C6731B859328}" srcOrd="5" destOrd="0" presId="urn:microsoft.com/office/officeart/2011/layout/HexagonRadial"/>
    <dgm:cxn modelId="{F06F2D04-CBF9-4ED3-9684-5408E184D5CA}" type="presParOf" srcId="{D5EC3A7C-2956-45D3-8EF4-C6731B859328}" destId="{EF8241F0-A534-4412-B7D6-846686AA76EA}" srcOrd="0" destOrd="0" presId="urn:microsoft.com/office/officeart/2011/layout/HexagonRadial"/>
    <dgm:cxn modelId="{096733F5-D781-4140-9A7B-68600D5F867A}" type="presParOf" srcId="{ECF01626-E217-4633-B4DE-F676140070FB}" destId="{FFEE70F8-D1AF-46A8-A660-84E368AFFCFB}" srcOrd="6" destOrd="0" presId="urn:microsoft.com/office/officeart/2011/layout/HexagonRadial"/>
    <dgm:cxn modelId="{B6D5975D-AC23-4668-8010-62E64CFB5A9D}" type="presParOf" srcId="{ECF01626-E217-4633-B4DE-F676140070FB}" destId="{290A93D6-A7C1-4063-B835-EEF44A0EFD97}" srcOrd="7" destOrd="0" presId="urn:microsoft.com/office/officeart/2011/layout/HexagonRadial"/>
    <dgm:cxn modelId="{0C180ACB-C4B4-4154-A71B-4A2F218334D1}" type="presParOf" srcId="{290A93D6-A7C1-4063-B835-EEF44A0EFD97}" destId="{363C4690-AA55-4205-B631-CA1AE323020F}" srcOrd="0" destOrd="0" presId="urn:microsoft.com/office/officeart/2011/layout/HexagonRadial"/>
    <dgm:cxn modelId="{A455D45A-50E3-4A18-A9C6-09B2795488AE}" type="presParOf" srcId="{ECF01626-E217-4633-B4DE-F676140070FB}" destId="{BFDA2B23-4F5F-4A9C-B68E-4F701E4562E3}" srcOrd="8" destOrd="0" presId="urn:microsoft.com/office/officeart/2011/layout/HexagonRadial"/>
    <dgm:cxn modelId="{FA13F17B-E053-4B00-9A17-FC7D13DC21D3}" type="presParOf" srcId="{ECF01626-E217-4633-B4DE-F676140070FB}" destId="{89C1F1A8-CD60-4425-AE0A-23630735D4B2}" srcOrd="9" destOrd="0" presId="urn:microsoft.com/office/officeart/2011/layout/HexagonRadial"/>
    <dgm:cxn modelId="{17C77899-96E2-4B56-A5FA-017645F7DB34}" type="presParOf" srcId="{89C1F1A8-CD60-4425-AE0A-23630735D4B2}" destId="{DC2DE616-4AD3-4382-BB2D-93492BA86437}" srcOrd="0" destOrd="0" presId="urn:microsoft.com/office/officeart/2011/layout/HexagonRadial"/>
    <dgm:cxn modelId="{DFC52D80-0A17-4202-B44D-8DF0AAF72EC0}" type="presParOf" srcId="{ECF01626-E217-4633-B4DE-F676140070FB}" destId="{B5499E99-0CFC-4C22-BBD8-59110CC755CD}" srcOrd="10" destOrd="0" presId="urn:microsoft.com/office/officeart/2011/layout/HexagonRadial"/>
    <dgm:cxn modelId="{EA21EF84-A553-48BD-BC63-B8EA1A1738E6}" type="presParOf" srcId="{ECF01626-E217-4633-B4DE-F676140070FB}" destId="{1C68576C-D958-4F3B-86D9-568877FD436C}" srcOrd="11" destOrd="0" presId="urn:microsoft.com/office/officeart/2011/layout/HexagonRadial"/>
    <dgm:cxn modelId="{FB3FFFC6-E7D1-40DD-8C9D-FE6C8A398FBB}" type="presParOf" srcId="{1C68576C-D958-4F3B-86D9-568877FD436C}" destId="{77254E1C-0607-435E-86D0-563318A9176A}" srcOrd="0" destOrd="0" presId="urn:microsoft.com/office/officeart/2011/layout/HexagonRadial"/>
    <dgm:cxn modelId="{3CC395CA-E5F3-4202-95B7-831D876E0965}" type="presParOf" srcId="{ECF01626-E217-4633-B4DE-F676140070FB}" destId="{3B8BC23C-4B08-4B4D-A805-506330B0FAA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6761F-FABF-402A-BE0F-A39A4FB270B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452FB6-33F4-4923-B0B1-C6A49C68A1FA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2800" dirty="0" smtClean="0"/>
            <a:t>কর্তৃ</a:t>
          </a:r>
        </a:p>
        <a:p>
          <a:r>
            <a:rPr lang="bn-BD" sz="2800" dirty="0" smtClean="0"/>
            <a:t>কারক</a:t>
          </a:r>
          <a:endParaRPr lang="en-US" sz="2800" dirty="0"/>
        </a:p>
      </dgm:t>
    </dgm:pt>
    <dgm:pt modelId="{DB4515C8-0FC4-4987-8A96-07BC4D1B4459}" type="parTrans" cxnId="{EBE04B90-1D06-42A9-9E0A-802A9F7432EF}">
      <dgm:prSet/>
      <dgm:spPr/>
      <dgm:t>
        <a:bodyPr/>
        <a:lstStyle/>
        <a:p>
          <a:endParaRPr lang="en-US"/>
        </a:p>
      </dgm:t>
    </dgm:pt>
    <dgm:pt modelId="{96009179-1A12-4ABD-9909-1A07AA1E7F7C}" type="sibTrans" cxnId="{EBE04B90-1D06-42A9-9E0A-802A9F7432EF}">
      <dgm:prSet/>
      <dgm:spPr/>
      <dgm:t>
        <a:bodyPr/>
        <a:lstStyle/>
        <a:p>
          <a:endParaRPr lang="en-US"/>
        </a:p>
      </dgm:t>
    </dgm:pt>
    <dgm:pt modelId="{0C5DE4D9-623A-4779-B486-94004153DA3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 smtClean="0"/>
            <a:t>মুখ্য</a:t>
          </a:r>
        </a:p>
        <a:p>
          <a:r>
            <a:rPr lang="bn-BD" sz="2800" dirty="0" smtClean="0"/>
            <a:t>কর্তা</a:t>
          </a:r>
          <a:endParaRPr lang="en-US" sz="2800" dirty="0"/>
        </a:p>
      </dgm:t>
    </dgm:pt>
    <dgm:pt modelId="{1607D39B-5944-4FA3-A046-8AA333256FAA}" type="parTrans" cxnId="{0825C8B4-24AC-4240-B140-F221A733220A}">
      <dgm:prSet/>
      <dgm:spPr/>
      <dgm:t>
        <a:bodyPr/>
        <a:lstStyle/>
        <a:p>
          <a:endParaRPr lang="en-US"/>
        </a:p>
      </dgm:t>
    </dgm:pt>
    <dgm:pt modelId="{155E0BD1-9A2C-481F-8498-52D47FD4F479}" type="sibTrans" cxnId="{0825C8B4-24AC-4240-B140-F221A733220A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71304E4-EC44-4AC7-BAE8-1B9D05A0FB4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2400" dirty="0" smtClean="0"/>
            <a:t>প্রযোজক</a:t>
          </a:r>
        </a:p>
        <a:p>
          <a:r>
            <a:rPr lang="bn-BD" sz="2400" dirty="0" smtClean="0"/>
            <a:t>কর্তা</a:t>
          </a:r>
          <a:endParaRPr lang="en-US" sz="2400" dirty="0"/>
        </a:p>
      </dgm:t>
    </dgm:pt>
    <dgm:pt modelId="{908F038A-439D-490D-BF70-BCCE57AF2B68}" type="parTrans" cxnId="{FBD5D72D-9091-4E37-B4BC-5D62AA664195}">
      <dgm:prSet/>
      <dgm:spPr/>
      <dgm:t>
        <a:bodyPr/>
        <a:lstStyle/>
        <a:p>
          <a:endParaRPr lang="en-US"/>
        </a:p>
      </dgm:t>
    </dgm:pt>
    <dgm:pt modelId="{75601E22-3553-47A3-9FD6-5D9432D09AC2}" type="sibTrans" cxnId="{FBD5D72D-9091-4E37-B4BC-5D62AA66419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0AB5CB7F-E804-4D95-9B22-6E1C3143CE4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 smtClean="0"/>
            <a:t>প্রযোজ্য</a:t>
          </a:r>
        </a:p>
        <a:p>
          <a:r>
            <a:rPr lang="bn-BD" sz="2400" dirty="0" smtClean="0"/>
            <a:t>কর্তা</a:t>
          </a:r>
          <a:endParaRPr lang="en-US" sz="2400" dirty="0"/>
        </a:p>
      </dgm:t>
    </dgm:pt>
    <dgm:pt modelId="{5AB62C73-509C-4A25-9931-C4EE58BA90DB}" type="parTrans" cxnId="{8EA7EC66-C1C9-4F8C-B488-E3914230FBC9}">
      <dgm:prSet/>
      <dgm:spPr/>
      <dgm:t>
        <a:bodyPr/>
        <a:lstStyle/>
        <a:p>
          <a:endParaRPr lang="en-US"/>
        </a:p>
      </dgm:t>
    </dgm:pt>
    <dgm:pt modelId="{597D7B82-FADD-4C71-90D0-EA9B34C18505}" type="sibTrans" cxnId="{8EA7EC66-C1C9-4F8C-B488-E3914230FBC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6D7FB0EA-1F78-4732-A494-C48B4F24724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bn-BD" sz="2400" dirty="0" smtClean="0"/>
            <a:t>ব্যতিহার</a:t>
          </a:r>
        </a:p>
        <a:p>
          <a:r>
            <a:rPr lang="bn-BD" sz="2400" dirty="0" smtClean="0"/>
            <a:t>কর্তা</a:t>
          </a:r>
          <a:endParaRPr lang="en-US" sz="2400" dirty="0"/>
        </a:p>
      </dgm:t>
    </dgm:pt>
    <dgm:pt modelId="{846488FC-3B15-4453-A920-9D241D9E8B71}" type="parTrans" cxnId="{C17A967C-B04D-4085-9F40-8C8CE39FFB26}">
      <dgm:prSet/>
      <dgm:spPr/>
      <dgm:t>
        <a:bodyPr/>
        <a:lstStyle/>
        <a:p>
          <a:endParaRPr lang="en-US"/>
        </a:p>
      </dgm:t>
    </dgm:pt>
    <dgm:pt modelId="{6D2179A7-8E74-4B32-A723-AA42B2A03D15}" type="sibTrans" cxnId="{C17A967C-B04D-4085-9F40-8C8CE39FFB2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DEABC9C-676C-4E7E-80BE-EE01554B8F6C}" type="pres">
      <dgm:prSet presAssocID="{D216761F-FABF-402A-BE0F-A39A4FB270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5EC664-A927-4C0E-A098-505FF9D9B50D}" type="pres">
      <dgm:prSet presAssocID="{79452FB6-33F4-4923-B0B1-C6A49C68A1FA}" presName="centerShape" presStyleLbl="node0" presStyleIdx="0" presStyleCnt="1"/>
      <dgm:spPr/>
      <dgm:t>
        <a:bodyPr/>
        <a:lstStyle/>
        <a:p>
          <a:endParaRPr lang="en-US"/>
        </a:p>
      </dgm:t>
    </dgm:pt>
    <dgm:pt modelId="{E37032C7-AAC2-4F22-A9B5-05193B014023}" type="pres">
      <dgm:prSet presAssocID="{0C5DE4D9-623A-4779-B486-94004153DA32}" presName="node" presStyleLbl="node1" presStyleIdx="0" presStyleCnt="4" custScaleX="127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2902-BBE3-4E52-8784-9AFB915030CB}" type="pres">
      <dgm:prSet presAssocID="{0C5DE4D9-623A-4779-B486-94004153DA32}" presName="dummy" presStyleCnt="0"/>
      <dgm:spPr/>
    </dgm:pt>
    <dgm:pt modelId="{93ECACE2-6789-4A4B-90CD-D2DFE9005B07}" type="pres">
      <dgm:prSet presAssocID="{155E0BD1-9A2C-481F-8498-52D47FD4F47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38DB88F-F262-455D-B719-55E0F29F824A}" type="pres">
      <dgm:prSet presAssocID="{471304E4-EC44-4AC7-BAE8-1B9D05A0FB47}" presName="node" presStyleLbl="node1" presStyleIdx="1" presStyleCnt="4" custScaleX="113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85780-001C-46FF-A973-8E5E4E3EFC49}" type="pres">
      <dgm:prSet presAssocID="{471304E4-EC44-4AC7-BAE8-1B9D05A0FB47}" presName="dummy" presStyleCnt="0"/>
      <dgm:spPr/>
    </dgm:pt>
    <dgm:pt modelId="{81E19F22-E640-46E6-90C7-772874EB230F}" type="pres">
      <dgm:prSet presAssocID="{75601E22-3553-47A3-9FD6-5D9432D09AC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D4C1D1C-95FD-40AE-A982-26B7ACB7253C}" type="pres">
      <dgm:prSet presAssocID="{0AB5CB7F-E804-4D95-9B22-6E1C3143CE47}" presName="node" presStyleLbl="node1" presStyleIdx="2" presStyleCnt="4" custScaleX="127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57F69-76CC-4FAF-B380-C1E2F77022AC}" type="pres">
      <dgm:prSet presAssocID="{0AB5CB7F-E804-4D95-9B22-6E1C3143CE47}" presName="dummy" presStyleCnt="0"/>
      <dgm:spPr/>
    </dgm:pt>
    <dgm:pt modelId="{3AF4F16D-EB6E-4B2C-8EC6-496189EA3897}" type="pres">
      <dgm:prSet presAssocID="{597D7B82-FADD-4C71-90D0-EA9B34C1850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13EB03B-FAE4-462D-9184-253D0B5D381C}" type="pres">
      <dgm:prSet presAssocID="{6D7FB0EA-1F78-4732-A494-C48B4F24724D}" presName="node" presStyleLbl="node1" presStyleIdx="3" presStyleCnt="4" custScaleX="129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B57CC-4BD5-4AB8-896F-755849D09C37}" type="pres">
      <dgm:prSet presAssocID="{6D7FB0EA-1F78-4732-A494-C48B4F24724D}" presName="dummy" presStyleCnt="0"/>
      <dgm:spPr/>
    </dgm:pt>
    <dgm:pt modelId="{57356FD3-C60B-4A9E-AC6C-CA54B6811596}" type="pres">
      <dgm:prSet presAssocID="{6D2179A7-8E74-4B32-A723-AA42B2A03D1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36020FA-F8EC-492E-A847-59254AD44995}" type="presOf" srcId="{75601E22-3553-47A3-9FD6-5D9432D09AC2}" destId="{81E19F22-E640-46E6-90C7-772874EB230F}" srcOrd="0" destOrd="0" presId="urn:microsoft.com/office/officeart/2005/8/layout/radial6"/>
    <dgm:cxn modelId="{E881C9B3-BB06-4279-9873-B196868E9E37}" type="presOf" srcId="{6D7FB0EA-1F78-4732-A494-C48B4F24724D}" destId="{E13EB03B-FAE4-462D-9184-253D0B5D381C}" srcOrd="0" destOrd="0" presId="urn:microsoft.com/office/officeart/2005/8/layout/radial6"/>
    <dgm:cxn modelId="{508FA8C3-2C8B-4BC5-84F3-3C08C14C72DA}" type="presOf" srcId="{155E0BD1-9A2C-481F-8498-52D47FD4F479}" destId="{93ECACE2-6789-4A4B-90CD-D2DFE9005B07}" srcOrd="0" destOrd="0" presId="urn:microsoft.com/office/officeart/2005/8/layout/radial6"/>
    <dgm:cxn modelId="{FCB99A33-95A7-48D0-9725-DA11CAA10DF4}" type="presOf" srcId="{0AB5CB7F-E804-4D95-9B22-6E1C3143CE47}" destId="{BD4C1D1C-95FD-40AE-A982-26B7ACB7253C}" srcOrd="0" destOrd="0" presId="urn:microsoft.com/office/officeart/2005/8/layout/radial6"/>
    <dgm:cxn modelId="{110D4288-8219-41B5-B22A-394CEC5D73A2}" type="presOf" srcId="{79452FB6-33F4-4923-B0B1-C6A49C68A1FA}" destId="{A35EC664-A927-4C0E-A098-505FF9D9B50D}" srcOrd="0" destOrd="0" presId="urn:microsoft.com/office/officeart/2005/8/layout/radial6"/>
    <dgm:cxn modelId="{35CD3505-5449-46F2-8E29-A9E57E4ADF8C}" type="presOf" srcId="{597D7B82-FADD-4C71-90D0-EA9B34C18505}" destId="{3AF4F16D-EB6E-4B2C-8EC6-496189EA3897}" srcOrd="0" destOrd="0" presId="urn:microsoft.com/office/officeart/2005/8/layout/radial6"/>
    <dgm:cxn modelId="{FBD5D72D-9091-4E37-B4BC-5D62AA664195}" srcId="{79452FB6-33F4-4923-B0B1-C6A49C68A1FA}" destId="{471304E4-EC44-4AC7-BAE8-1B9D05A0FB47}" srcOrd="1" destOrd="0" parTransId="{908F038A-439D-490D-BF70-BCCE57AF2B68}" sibTransId="{75601E22-3553-47A3-9FD6-5D9432D09AC2}"/>
    <dgm:cxn modelId="{522DD3EF-0100-446F-88A7-437D46C70079}" type="presOf" srcId="{D216761F-FABF-402A-BE0F-A39A4FB270B5}" destId="{8DEABC9C-676C-4E7E-80BE-EE01554B8F6C}" srcOrd="0" destOrd="0" presId="urn:microsoft.com/office/officeart/2005/8/layout/radial6"/>
    <dgm:cxn modelId="{43C32D5D-55C6-468D-A697-716785CB251B}" type="presOf" srcId="{6D2179A7-8E74-4B32-A723-AA42B2A03D15}" destId="{57356FD3-C60B-4A9E-AC6C-CA54B6811596}" srcOrd="0" destOrd="0" presId="urn:microsoft.com/office/officeart/2005/8/layout/radial6"/>
    <dgm:cxn modelId="{C17A967C-B04D-4085-9F40-8C8CE39FFB26}" srcId="{79452FB6-33F4-4923-B0B1-C6A49C68A1FA}" destId="{6D7FB0EA-1F78-4732-A494-C48B4F24724D}" srcOrd="3" destOrd="0" parTransId="{846488FC-3B15-4453-A920-9D241D9E8B71}" sibTransId="{6D2179A7-8E74-4B32-A723-AA42B2A03D15}"/>
    <dgm:cxn modelId="{33ACC70D-E443-46DD-803E-35288A40EC22}" type="presOf" srcId="{0C5DE4D9-623A-4779-B486-94004153DA32}" destId="{E37032C7-AAC2-4F22-A9B5-05193B014023}" srcOrd="0" destOrd="0" presId="urn:microsoft.com/office/officeart/2005/8/layout/radial6"/>
    <dgm:cxn modelId="{8EA7EC66-C1C9-4F8C-B488-E3914230FBC9}" srcId="{79452FB6-33F4-4923-B0B1-C6A49C68A1FA}" destId="{0AB5CB7F-E804-4D95-9B22-6E1C3143CE47}" srcOrd="2" destOrd="0" parTransId="{5AB62C73-509C-4A25-9931-C4EE58BA90DB}" sibTransId="{597D7B82-FADD-4C71-90D0-EA9B34C18505}"/>
    <dgm:cxn modelId="{D4549774-CC6B-4646-920E-08E57FFD03CE}" type="presOf" srcId="{471304E4-EC44-4AC7-BAE8-1B9D05A0FB47}" destId="{538DB88F-F262-455D-B719-55E0F29F824A}" srcOrd="0" destOrd="0" presId="urn:microsoft.com/office/officeart/2005/8/layout/radial6"/>
    <dgm:cxn modelId="{0825C8B4-24AC-4240-B140-F221A733220A}" srcId="{79452FB6-33F4-4923-B0B1-C6A49C68A1FA}" destId="{0C5DE4D9-623A-4779-B486-94004153DA32}" srcOrd="0" destOrd="0" parTransId="{1607D39B-5944-4FA3-A046-8AA333256FAA}" sibTransId="{155E0BD1-9A2C-481F-8498-52D47FD4F479}"/>
    <dgm:cxn modelId="{EBE04B90-1D06-42A9-9E0A-802A9F7432EF}" srcId="{D216761F-FABF-402A-BE0F-A39A4FB270B5}" destId="{79452FB6-33F4-4923-B0B1-C6A49C68A1FA}" srcOrd="0" destOrd="0" parTransId="{DB4515C8-0FC4-4987-8A96-07BC4D1B4459}" sibTransId="{96009179-1A12-4ABD-9909-1A07AA1E7F7C}"/>
    <dgm:cxn modelId="{DA566F8A-1F27-4488-A9F9-A9C4DA2E255C}" type="presParOf" srcId="{8DEABC9C-676C-4E7E-80BE-EE01554B8F6C}" destId="{A35EC664-A927-4C0E-A098-505FF9D9B50D}" srcOrd="0" destOrd="0" presId="urn:microsoft.com/office/officeart/2005/8/layout/radial6"/>
    <dgm:cxn modelId="{5E177D16-2129-4EDF-9DD6-B61D3A73B617}" type="presParOf" srcId="{8DEABC9C-676C-4E7E-80BE-EE01554B8F6C}" destId="{E37032C7-AAC2-4F22-A9B5-05193B014023}" srcOrd="1" destOrd="0" presId="urn:microsoft.com/office/officeart/2005/8/layout/radial6"/>
    <dgm:cxn modelId="{1BC98BC5-332F-4399-AF17-804A8340F76A}" type="presParOf" srcId="{8DEABC9C-676C-4E7E-80BE-EE01554B8F6C}" destId="{57102902-BBE3-4E52-8784-9AFB915030CB}" srcOrd="2" destOrd="0" presId="urn:microsoft.com/office/officeart/2005/8/layout/radial6"/>
    <dgm:cxn modelId="{E5BFF208-A423-4DE5-83B5-9FCD8CA314B6}" type="presParOf" srcId="{8DEABC9C-676C-4E7E-80BE-EE01554B8F6C}" destId="{93ECACE2-6789-4A4B-90CD-D2DFE9005B07}" srcOrd="3" destOrd="0" presId="urn:microsoft.com/office/officeart/2005/8/layout/radial6"/>
    <dgm:cxn modelId="{95680BC1-9751-4B73-84CB-75A117798E83}" type="presParOf" srcId="{8DEABC9C-676C-4E7E-80BE-EE01554B8F6C}" destId="{538DB88F-F262-455D-B719-55E0F29F824A}" srcOrd="4" destOrd="0" presId="urn:microsoft.com/office/officeart/2005/8/layout/radial6"/>
    <dgm:cxn modelId="{B4842910-DCE9-4CCA-AF35-8D8E9A7B41A3}" type="presParOf" srcId="{8DEABC9C-676C-4E7E-80BE-EE01554B8F6C}" destId="{81685780-001C-46FF-A973-8E5E4E3EFC49}" srcOrd="5" destOrd="0" presId="urn:microsoft.com/office/officeart/2005/8/layout/radial6"/>
    <dgm:cxn modelId="{0C614765-6917-4332-B468-B1315BA2C460}" type="presParOf" srcId="{8DEABC9C-676C-4E7E-80BE-EE01554B8F6C}" destId="{81E19F22-E640-46E6-90C7-772874EB230F}" srcOrd="6" destOrd="0" presId="urn:microsoft.com/office/officeart/2005/8/layout/radial6"/>
    <dgm:cxn modelId="{B5FD69FC-6E38-427F-BDD1-CD40D74EBB44}" type="presParOf" srcId="{8DEABC9C-676C-4E7E-80BE-EE01554B8F6C}" destId="{BD4C1D1C-95FD-40AE-A982-26B7ACB7253C}" srcOrd="7" destOrd="0" presId="urn:microsoft.com/office/officeart/2005/8/layout/radial6"/>
    <dgm:cxn modelId="{A816EA94-0B26-4A1D-9368-3CC569149639}" type="presParOf" srcId="{8DEABC9C-676C-4E7E-80BE-EE01554B8F6C}" destId="{1F657F69-76CC-4FAF-B380-C1E2F77022AC}" srcOrd="8" destOrd="0" presId="urn:microsoft.com/office/officeart/2005/8/layout/radial6"/>
    <dgm:cxn modelId="{8A88B1F2-0A7C-42F6-8F08-EE01B43F3092}" type="presParOf" srcId="{8DEABC9C-676C-4E7E-80BE-EE01554B8F6C}" destId="{3AF4F16D-EB6E-4B2C-8EC6-496189EA3897}" srcOrd="9" destOrd="0" presId="urn:microsoft.com/office/officeart/2005/8/layout/radial6"/>
    <dgm:cxn modelId="{4A00CFD9-83FC-45F4-8BCC-D0D77B943CB8}" type="presParOf" srcId="{8DEABC9C-676C-4E7E-80BE-EE01554B8F6C}" destId="{E13EB03B-FAE4-462D-9184-253D0B5D381C}" srcOrd="10" destOrd="0" presId="urn:microsoft.com/office/officeart/2005/8/layout/radial6"/>
    <dgm:cxn modelId="{DB13B980-C275-44B8-8A19-AAE9B77FC9C0}" type="presParOf" srcId="{8DEABC9C-676C-4E7E-80BE-EE01554B8F6C}" destId="{8FEB57CC-4BD5-4AB8-896F-755849D09C37}" srcOrd="11" destOrd="0" presId="urn:microsoft.com/office/officeart/2005/8/layout/radial6"/>
    <dgm:cxn modelId="{E618B3D6-9F5C-4134-B42C-10FF0AAC3433}" type="presParOf" srcId="{8DEABC9C-676C-4E7E-80BE-EE01554B8F6C}" destId="{57356FD3-C60B-4A9E-AC6C-CA54B681159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85FDBB-B9EE-4DB8-8B27-3A31CCAC8FC4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DAF06F-A1C8-47E7-B0A9-B82D9F7E92CC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2400" dirty="0" smtClean="0"/>
            <a:t>কর্ম</a:t>
          </a:r>
        </a:p>
        <a:p>
          <a:r>
            <a:rPr lang="bn-BD" sz="2400" dirty="0" smtClean="0"/>
            <a:t>কারক</a:t>
          </a:r>
          <a:endParaRPr lang="en-US" sz="2400" dirty="0"/>
        </a:p>
      </dgm:t>
    </dgm:pt>
    <dgm:pt modelId="{C7119EEE-434C-44CB-B6F4-52EBDC54E172}" type="parTrans" cxnId="{5B6E4443-F8E4-48D2-88C7-F479944662BA}">
      <dgm:prSet/>
      <dgm:spPr/>
      <dgm:t>
        <a:bodyPr/>
        <a:lstStyle/>
        <a:p>
          <a:endParaRPr lang="en-US"/>
        </a:p>
      </dgm:t>
    </dgm:pt>
    <dgm:pt modelId="{FED36203-4A23-44F0-BBE3-D4CB14EA5A47}" type="sibTrans" cxnId="{5B6E4443-F8E4-48D2-88C7-F479944662BA}">
      <dgm:prSet/>
      <dgm:spPr/>
      <dgm:t>
        <a:bodyPr/>
        <a:lstStyle/>
        <a:p>
          <a:endParaRPr lang="en-US"/>
        </a:p>
      </dgm:t>
    </dgm:pt>
    <dgm:pt modelId="{9F425D48-99D3-4875-B366-08045C22EA2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 smtClean="0"/>
            <a:t>সকর্মক</a:t>
          </a:r>
        </a:p>
        <a:p>
          <a:r>
            <a:rPr lang="bn-BD" sz="2400" dirty="0" smtClean="0"/>
            <a:t>ক্রিয়া</a:t>
          </a:r>
          <a:endParaRPr lang="en-US" sz="2400" dirty="0"/>
        </a:p>
      </dgm:t>
    </dgm:pt>
    <dgm:pt modelId="{5A381437-6CBD-4364-926C-42D9DA49FDBC}" type="parTrans" cxnId="{B3220F8F-16B0-444E-A111-EAC455A0CB58}">
      <dgm:prSet/>
      <dgm:spPr/>
      <dgm:t>
        <a:bodyPr/>
        <a:lstStyle/>
        <a:p>
          <a:endParaRPr lang="en-US"/>
        </a:p>
      </dgm:t>
    </dgm:pt>
    <dgm:pt modelId="{D596C07D-9172-43B0-9BDD-E8EA582D8A36}" type="sibTrans" cxnId="{B3220F8F-16B0-444E-A111-EAC455A0CB58}">
      <dgm:prSet/>
      <dgm:spPr/>
      <dgm:t>
        <a:bodyPr/>
        <a:lstStyle/>
        <a:p>
          <a:endParaRPr lang="en-US"/>
        </a:p>
      </dgm:t>
    </dgm:pt>
    <dgm:pt modelId="{F6AF89FC-2209-4E53-894E-04EDA6D330E0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2400" dirty="0" smtClean="0"/>
            <a:t>প্রযোজক</a:t>
          </a:r>
        </a:p>
        <a:p>
          <a:r>
            <a:rPr lang="bn-BD" sz="2400" dirty="0" smtClean="0"/>
            <a:t>ক্রিয়া</a:t>
          </a:r>
          <a:endParaRPr lang="en-US" sz="2400" dirty="0"/>
        </a:p>
      </dgm:t>
    </dgm:pt>
    <dgm:pt modelId="{D1104D14-1CC8-4256-A881-EFCCAB3992E4}" type="parTrans" cxnId="{DBD4C2F1-0A50-450D-8666-388F2DC93C6D}">
      <dgm:prSet/>
      <dgm:spPr/>
      <dgm:t>
        <a:bodyPr/>
        <a:lstStyle/>
        <a:p>
          <a:endParaRPr lang="en-US"/>
        </a:p>
      </dgm:t>
    </dgm:pt>
    <dgm:pt modelId="{80956AE5-9AFE-4989-B0D9-605BB4CCFEC7}" type="sibTrans" cxnId="{DBD4C2F1-0A50-450D-8666-388F2DC93C6D}">
      <dgm:prSet/>
      <dgm:spPr/>
      <dgm:t>
        <a:bodyPr/>
        <a:lstStyle/>
        <a:p>
          <a:endParaRPr lang="en-US"/>
        </a:p>
      </dgm:t>
    </dgm:pt>
    <dgm:pt modelId="{CB557B1D-DB93-4FE9-9468-6D7F802B19F0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400" dirty="0" smtClean="0"/>
            <a:t>সমধাতুজ</a:t>
          </a:r>
        </a:p>
        <a:p>
          <a:r>
            <a:rPr lang="bn-BD" sz="2400" dirty="0" smtClean="0"/>
            <a:t>ক্রিয়া</a:t>
          </a:r>
          <a:endParaRPr lang="en-US" sz="2400" dirty="0"/>
        </a:p>
      </dgm:t>
    </dgm:pt>
    <dgm:pt modelId="{2293439D-6548-4300-9BF8-4E6A51C3337F}" type="parTrans" cxnId="{FDE10EA6-D930-4FCA-AD91-4258787BBB1C}">
      <dgm:prSet/>
      <dgm:spPr/>
      <dgm:t>
        <a:bodyPr/>
        <a:lstStyle/>
        <a:p>
          <a:endParaRPr lang="en-US"/>
        </a:p>
      </dgm:t>
    </dgm:pt>
    <dgm:pt modelId="{A06EE317-8EED-4F48-9EFA-8B2A2A8A3568}" type="sibTrans" cxnId="{FDE10EA6-D930-4FCA-AD91-4258787BBB1C}">
      <dgm:prSet/>
      <dgm:spPr/>
      <dgm:t>
        <a:bodyPr/>
        <a:lstStyle/>
        <a:p>
          <a:endParaRPr lang="en-US"/>
        </a:p>
      </dgm:t>
    </dgm:pt>
    <dgm:pt modelId="{6CA0C18C-26B9-4DA0-B08C-0713983AA93B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400" dirty="0" smtClean="0"/>
            <a:t>উদ্দেশ্য ও বিধেয়</a:t>
          </a:r>
        </a:p>
        <a:p>
          <a:endParaRPr lang="bn-BD" sz="2400" dirty="0" smtClean="0"/>
        </a:p>
      </dgm:t>
    </dgm:pt>
    <dgm:pt modelId="{16574224-D7BA-4B8C-8392-ABB3BBA79713}" type="parTrans" cxnId="{243F633F-9FA8-441B-A770-C40CA5849E21}">
      <dgm:prSet/>
      <dgm:spPr/>
      <dgm:t>
        <a:bodyPr/>
        <a:lstStyle/>
        <a:p>
          <a:endParaRPr lang="en-US"/>
        </a:p>
      </dgm:t>
    </dgm:pt>
    <dgm:pt modelId="{E54B1D07-9418-4768-92FF-67B2A2D4356C}" type="sibTrans" cxnId="{243F633F-9FA8-441B-A770-C40CA5849E21}">
      <dgm:prSet/>
      <dgm:spPr/>
      <dgm:t>
        <a:bodyPr/>
        <a:lstStyle/>
        <a:p>
          <a:endParaRPr lang="en-US"/>
        </a:p>
      </dgm:t>
    </dgm:pt>
    <dgm:pt modelId="{608516F9-7205-4B2C-944E-61F64548F1EC}" type="pres">
      <dgm:prSet presAssocID="{9585FDBB-B9EE-4DB8-8B27-3A31CCAC8FC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2642F7-EDA4-40C1-AA80-5D5BFC91D302}" type="pres">
      <dgm:prSet presAssocID="{3EDAF06F-A1C8-47E7-B0A9-B82D9F7E92CC}" presName="centerShape" presStyleLbl="node0" presStyleIdx="0" presStyleCnt="1"/>
      <dgm:spPr/>
      <dgm:t>
        <a:bodyPr/>
        <a:lstStyle/>
        <a:p>
          <a:endParaRPr lang="en-US"/>
        </a:p>
      </dgm:t>
    </dgm:pt>
    <dgm:pt modelId="{60DE1D8A-736F-4353-9FB9-DF7C213FC592}" type="pres">
      <dgm:prSet presAssocID="{5A381437-6CBD-4364-926C-42D9DA49FDBC}" presName="Name9" presStyleLbl="parChTrans1D2" presStyleIdx="0" presStyleCnt="4"/>
      <dgm:spPr/>
      <dgm:t>
        <a:bodyPr/>
        <a:lstStyle/>
        <a:p>
          <a:endParaRPr lang="en-US"/>
        </a:p>
      </dgm:t>
    </dgm:pt>
    <dgm:pt modelId="{CB4B9B68-0F71-4AA9-9146-7F8392D93697}" type="pres">
      <dgm:prSet presAssocID="{5A381437-6CBD-4364-926C-42D9DA49FDBC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63CEE96-9879-4377-AD80-BE4362E9BF13}" type="pres">
      <dgm:prSet presAssocID="{9F425D48-99D3-4875-B366-08045C22EA2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9AFA2-B1BD-4D4F-B972-7BD6B9D89BCA}" type="pres">
      <dgm:prSet presAssocID="{D1104D14-1CC8-4256-A881-EFCCAB3992E4}" presName="Name9" presStyleLbl="parChTrans1D2" presStyleIdx="1" presStyleCnt="4"/>
      <dgm:spPr/>
      <dgm:t>
        <a:bodyPr/>
        <a:lstStyle/>
        <a:p>
          <a:endParaRPr lang="en-US"/>
        </a:p>
      </dgm:t>
    </dgm:pt>
    <dgm:pt modelId="{F025EBC4-D42B-439D-8906-235E49589878}" type="pres">
      <dgm:prSet presAssocID="{D1104D14-1CC8-4256-A881-EFCCAB3992E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CFC918F-5F84-498C-9F33-9CC8C21FC1D2}" type="pres">
      <dgm:prSet presAssocID="{F6AF89FC-2209-4E53-894E-04EDA6D330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FF3E5-FA61-4B59-BA60-C26DEDCBB0B2}" type="pres">
      <dgm:prSet presAssocID="{2293439D-6548-4300-9BF8-4E6A51C3337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E767048-592E-4119-B4D1-B9390816343D}" type="pres">
      <dgm:prSet presAssocID="{2293439D-6548-4300-9BF8-4E6A51C3337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19EF0A3-5E1E-4D39-B420-27A01CE6F4BD}" type="pres">
      <dgm:prSet presAssocID="{CB557B1D-DB93-4FE9-9468-6D7F802B19F0}" presName="node" presStyleLbl="node1" presStyleIdx="2" presStyleCnt="4" custScaleX="121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7E1FD-BDD4-425F-8BFA-68AA48647164}" type="pres">
      <dgm:prSet presAssocID="{16574224-D7BA-4B8C-8392-ABB3BBA79713}" presName="Name9" presStyleLbl="parChTrans1D2" presStyleIdx="3" presStyleCnt="4"/>
      <dgm:spPr/>
      <dgm:t>
        <a:bodyPr/>
        <a:lstStyle/>
        <a:p>
          <a:endParaRPr lang="en-US"/>
        </a:p>
      </dgm:t>
    </dgm:pt>
    <dgm:pt modelId="{5D96016D-AC3A-41BF-BCE8-D6877CF39458}" type="pres">
      <dgm:prSet presAssocID="{16574224-D7BA-4B8C-8392-ABB3BBA7971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F3E052D-21E3-4440-BEDA-49BC9AED8D23}" type="pres">
      <dgm:prSet presAssocID="{6CA0C18C-26B9-4DA0-B08C-0713983AA93B}" presName="node" presStyleLbl="node1" presStyleIdx="3" presStyleCnt="4" custScaleY="133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F633F-9FA8-441B-A770-C40CA5849E21}" srcId="{3EDAF06F-A1C8-47E7-B0A9-B82D9F7E92CC}" destId="{6CA0C18C-26B9-4DA0-B08C-0713983AA93B}" srcOrd="3" destOrd="0" parTransId="{16574224-D7BA-4B8C-8392-ABB3BBA79713}" sibTransId="{E54B1D07-9418-4768-92FF-67B2A2D4356C}"/>
    <dgm:cxn modelId="{7D3346A4-9D69-456D-B7F0-57B6C9A71293}" type="presOf" srcId="{D1104D14-1CC8-4256-A881-EFCCAB3992E4}" destId="{2BB9AFA2-B1BD-4D4F-B972-7BD6B9D89BCA}" srcOrd="0" destOrd="0" presId="urn:microsoft.com/office/officeart/2005/8/layout/radial1"/>
    <dgm:cxn modelId="{FDE10EA6-D930-4FCA-AD91-4258787BBB1C}" srcId="{3EDAF06F-A1C8-47E7-B0A9-B82D9F7E92CC}" destId="{CB557B1D-DB93-4FE9-9468-6D7F802B19F0}" srcOrd="2" destOrd="0" parTransId="{2293439D-6548-4300-9BF8-4E6A51C3337F}" sibTransId="{A06EE317-8EED-4F48-9EFA-8B2A2A8A3568}"/>
    <dgm:cxn modelId="{B4F5C1F8-2D8D-41DF-8B1F-566525054DFD}" type="presOf" srcId="{3EDAF06F-A1C8-47E7-B0A9-B82D9F7E92CC}" destId="{9F2642F7-EDA4-40C1-AA80-5D5BFC91D302}" srcOrd="0" destOrd="0" presId="urn:microsoft.com/office/officeart/2005/8/layout/radial1"/>
    <dgm:cxn modelId="{E46E6C0F-AB69-4C96-8938-8D9F78D2B357}" type="presOf" srcId="{CB557B1D-DB93-4FE9-9468-6D7F802B19F0}" destId="{419EF0A3-5E1E-4D39-B420-27A01CE6F4BD}" srcOrd="0" destOrd="0" presId="urn:microsoft.com/office/officeart/2005/8/layout/radial1"/>
    <dgm:cxn modelId="{3BB1A7C3-2168-4812-B995-B72785E0E36A}" type="presOf" srcId="{5A381437-6CBD-4364-926C-42D9DA49FDBC}" destId="{CB4B9B68-0F71-4AA9-9146-7F8392D93697}" srcOrd="1" destOrd="0" presId="urn:microsoft.com/office/officeart/2005/8/layout/radial1"/>
    <dgm:cxn modelId="{D0483954-AD17-4AB1-AF7A-BB90C7E64D50}" type="presOf" srcId="{D1104D14-1CC8-4256-A881-EFCCAB3992E4}" destId="{F025EBC4-D42B-439D-8906-235E49589878}" srcOrd="1" destOrd="0" presId="urn:microsoft.com/office/officeart/2005/8/layout/radial1"/>
    <dgm:cxn modelId="{000E9AE2-39BC-4869-9650-4C1FC0EA5585}" type="presOf" srcId="{2293439D-6548-4300-9BF8-4E6A51C3337F}" destId="{686FF3E5-FA61-4B59-BA60-C26DEDCBB0B2}" srcOrd="0" destOrd="0" presId="urn:microsoft.com/office/officeart/2005/8/layout/radial1"/>
    <dgm:cxn modelId="{CFEC2E2F-6C32-4B10-A666-77EE211947E9}" type="presOf" srcId="{9F425D48-99D3-4875-B366-08045C22EA26}" destId="{F63CEE96-9879-4377-AD80-BE4362E9BF13}" srcOrd="0" destOrd="0" presId="urn:microsoft.com/office/officeart/2005/8/layout/radial1"/>
    <dgm:cxn modelId="{A1628492-ECEC-4476-9986-C81A70411C70}" type="presOf" srcId="{16574224-D7BA-4B8C-8392-ABB3BBA79713}" destId="{2837E1FD-BDD4-425F-8BFA-68AA48647164}" srcOrd="0" destOrd="0" presId="urn:microsoft.com/office/officeart/2005/8/layout/radial1"/>
    <dgm:cxn modelId="{51628269-74A9-4B38-8C1E-8F9E97839520}" type="presOf" srcId="{2293439D-6548-4300-9BF8-4E6A51C3337F}" destId="{8E767048-592E-4119-B4D1-B9390816343D}" srcOrd="1" destOrd="0" presId="urn:microsoft.com/office/officeart/2005/8/layout/radial1"/>
    <dgm:cxn modelId="{B3220F8F-16B0-444E-A111-EAC455A0CB58}" srcId="{3EDAF06F-A1C8-47E7-B0A9-B82D9F7E92CC}" destId="{9F425D48-99D3-4875-B366-08045C22EA26}" srcOrd="0" destOrd="0" parTransId="{5A381437-6CBD-4364-926C-42D9DA49FDBC}" sibTransId="{D596C07D-9172-43B0-9BDD-E8EA582D8A36}"/>
    <dgm:cxn modelId="{036C09EB-0F44-4A00-ACBC-529781BAC79B}" type="presOf" srcId="{5A381437-6CBD-4364-926C-42D9DA49FDBC}" destId="{60DE1D8A-736F-4353-9FB9-DF7C213FC592}" srcOrd="0" destOrd="0" presId="urn:microsoft.com/office/officeart/2005/8/layout/radial1"/>
    <dgm:cxn modelId="{DBD4C2F1-0A50-450D-8666-388F2DC93C6D}" srcId="{3EDAF06F-A1C8-47E7-B0A9-B82D9F7E92CC}" destId="{F6AF89FC-2209-4E53-894E-04EDA6D330E0}" srcOrd="1" destOrd="0" parTransId="{D1104D14-1CC8-4256-A881-EFCCAB3992E4}" sibTransId="{80956AE5-9AFE-4989-B0D9-605BB4CCFEC7}"/>
    <dgm:cxn modelId="{775E4A68-711A-4C8C-BC01-6AA5315CD038}" type="presOf" srcId="{6CA0C18C-26B9-4DA0-B08C-0713983AA93B}" destId="{8F3E052D-21E3-4440-BEDA-49BC9AED8D23}" srcOrd="0" destOrd="0" presId="urn:microsoft.com/office/officeart/2005/8/layout/radial1"/>
    <dgm:cxn modelId="{03BF7FE5-23CB-4390-9E22-86605B92E607}" type="presOf" srcId="{F6AF89FC-2209-4E53-894E-04EDA6D330E0}" destId="{7CFC918F-5F84-498C-9F33-9CC8C21FC1D2}" srcOrd="0" destOrd="0" presId="urn:microsoft.com/office/officeart/2005/8/layout/radial1"/>
    <dgm:cxn modelId="{5B6E4443-F8E4-48D2-88C7-F479944662BA}" srcId="{9585FDBB-B9EE-4DB8-8B27-3A31CCAC8FC4}" destId="{3EDAF06F-A1C8-47E7-B0A9-B82D9F7E92CC}" srcOrd="0" destOrd="0" parTransId="{C7119EEE-434C-44CB-B6F4-52EBDC54E172}" sibTransId="{FED36203-4A23-44F0-BBE3-D4CB14EA5A47}"/>
    <dgm:cxn modelId="{29697B64-2BF0-4961-AE76-E4BDA031A1A0}" type="presOf" srcId="{9585FDBB-B9EE-4DB8-8B27-3A31CCAC8FC4}" destId="{608516F9-7205-4B2C-944E-61F64548F1EC}" srcOrd="0" destOrd="0" presId="urn:microsoft.com/office/officeart/2005/8/layout/radial1"/>
    <dgm:cxn modelId="{CA87F941-5513-450A-8DC8-9B06CDA69EC8}" type="presOf" srcId="{16574224-D7BA-4B8C-8392-ABB3BBA79713}" destId="{5D96016D-AC3A-41BF-BCE8-D6877CF39458}" srcOrd="1" destOrd="0" presId="urn:microsoft.com/office/officeart/2005/8/layout/radial1"/>
    <dgm:cxn modelId="{7F04A24C-150E-459C-A8B8-DAEEA6ED9C1B}" type="presParOf" srcId="{608516F9-7205-4B2C-944E-61F64548F1EC}" destId="{9F2642F7-EDA4-40C1-AA80-5D5BFC91D302}" srcOrd="0" destOrd="0" presId="urn:microsoft.com/office/officeart/2005/8/layout/radial1"/>
    <dgm:cxn modelId="{7D8023B0-80AA-4BBB-A2F0-3F4A0E77E1F5}" type="presParOf" srcId="{608516F9-7205-4B2C-944E-61F64548F1EC}" destId="{60DE1D8A-736F-4353-9FB9-DF7C213FC592}" srcOrd="1" destOrd="0" presId="urn:microsoft.com/office/officeart/2005/8/layout/radial1"/>
    <dgm:cxn modelId="{4755D24B-9CAB-4E56-821D-AF5804F1B2D2}" type="presParOf" srcId="{60DE1D8A-736F-4353-9FB9-DF7C213FC592}" destId="{CB4B9B68-0F71-4AA9-9146-7F8392D93697}" srcOrd="0" destOrd="0" presId="urn:microsoft.com/office/officeart/2005/8/layout/radial1"/>
    <dgm:cxn modelId="{F40256A6-7A86-46CE-B7E7-1713AE55AC51}" type="presParOf" srcId="{608516F9-7205-4B2C-944E-61F64548F1EC}" destId="{F63CEE96-9879-4377-AD80-BE4362E9BF13}" srcOrd="2" destOrd="0" presId="urn:microsoft.com/office/officeart/2005/8/layout/radial1"/>
    <dgm:cxn modelId="{7B53E25F-7843-43B3-871D-E043F5CC51BC}" type="presParOf" srcId="{608516F9-7205-4B2C-944E-61F64548F1EC}" destId="{2BB9AFA2-B1BD-4D4F-B972-7BD6B9D89BCA}" srcOrd="3" destOrd="0" presId="urn:microsoft.com/office/officeart/2005/8/layout/radial1"/>
    <dgm:cxn modelId="{87FD07D7-FC7C-45A0-A8B0-E54C2312EAE9}" type="presParOf" srcId="{2BB9AFA2-B1BD-4D4F-B972-7BD6B9D89BCA}" destId="{F025EBC4-D42B-439D-8906-235E49589878}" srcOrd="0" destOrd="0" presId="urn:microsoft.com/office/officeart/2005/8/layout/radial1"/>
    <dgm:cxn modelId="{469C533B-CF7A-4B7E-8698-03F9B56123A8}" type="presParOf" srcId="{608516F9-7205-4B2C-944E-61F64548F1EC}" destId="{7CFC918F-5F84-498C-9F33-9CC8C21FC1D2}" srcOrd="4" destOrd="0" presId="urn:microsoft.com/office/officeart/2005/8/layout/radial1"/>
    <dgm:cxn modelId="{E85B1E6E-A273-447A-86F9-19AB6E47B7B7}" type="presParOf" srcId="{608516F9-7205-4B2C-944E-61F64548F1EC}" destId="{686FF3E5-FA61-4B59-BA60-C26DEDCBB0B2}" srcOrd="5" destOrd="0" presId="urn:microsoft.com/office/officeart/2005/8/layout/radial1"/>
    <dgm:cxn modelId="{DDEA9E73-C5BB-4FF3-B153-2BD9E7FEA8A4}" type="presParOf" srcId="{686FF3E5-FA61-4B59-BA60-C26DEDCBB0B2}" destId="{8E767048-592E-4119-B4D1-B9390816343D}" srcOrd="0" destOrd="0" presId="urn:microsoft.com/office/officeart/2005/8/layout/radial1"/>
    <dgm:cxn modelId="{355C3493-AA42-46A8-9BB6-8D07F7425FFD}" type="presParOf" srcId="{608516F9-7205-4B2C-944E-61F64548F1EC}" destId="{419EF0A3-5E1E-4D39-B420-27A01CE6F4BD}" srcOrd="6" destOrd="0" presId="urn:microsoft.com/office/officeart/2005/8/layout/radial1"/>
    <dgm:cxn modelId="{E327182A-CC77-4255-95A6-72713C8C43D6}" type="presParOf" srcId="{608516F9-7205-4B2C-944E-61F64548F1EC}" destId="{2837E1FD-BDD4-425F-8BFA-68AA48647164}" srcOrd="7" destOrd="0" presId="urn:microsoft.com/office/officeart/2005/8/layout/radial1"/>
    <dgm:cxn modelId="{8B90FAB2-BCF9-487C-9394-C7EC9FC53617}" type="presParOf" srcId="{2837E1FD-BDD4-425F-8BFA-68AA48647164}" destId="{5D96016D-AC3A-41BF-BCE8-D6877CF39458}" srcOrd="0" destOrd="0" presId="urn:microsoft.com/office/officeart/2005/8/layout/radial1"/>
    <dgm:cxn modelId="{7DB7FB28-E25E-48B9-965F-A65E19E05AB9}" type="presParOf" srcId="{608516F9-7205-4B2C-944E-61F64548F1EC}" destId="{8F3E052D-21E3-4440-BEDA-49BC9AED8D2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D565-668B-429E-B8DA-7AF1420BF4A6}">
      <dsp:nvSpPr>
        <dsp:cNvPr id="0" name=""/>
        <dsp:cNvSpPr/>
      </dsp:nvSpPr>
      <dsp:spPr>
        <a:xfrm>
          <a:off x="3496033" y="1696166"/>
          <a:ext cx="2155901" cy="186494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/>
            <a:t>কারক</a:t>
          </a:r>
          <a:endParaRPr lang="en-US" sz="4000" kern="1200" dirty="0"/>
        </a:p>
      </dsp:txBody>
      <dsp:txXfrm>
        <a:off x="3853296" y="2005213"/>
        <a:ext cx="1441375" cy="1246847"/>
      </dsp:txXfrm>
    </dsp:sp>
    <dsp:sp modelId="{EF127253-B5DB-4A91-B031-26BB156F65C6}">
      <dsp:nvSpPr>
        <dsp:cNvPr id="0" name=""/>
        <dsp:cNvSpPr/>
      </dsp:nvSpPr>
      <dsp:spPr>
        <a:xfrm>
          <a:off x="4846041" y="803917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206FA-7D94-421A-A474-10BA0A89E873}">
      <dsp:nvSpPr>
        <dsp:cNvPr id="0" name=""/>
        <dsp:cNvSpPr/>
      </dsp:nvSpPr>
      <dsp:spPr>
        <a:xfrm>
          <a:off x="3518531" y="0"/>
          <a:ext cx="2118928" cy="1528442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কর্তৃ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/>
            <a:t>কারক</a:t>
          </a:r>
          <a:endParaRPr lang="en-US" sz="3600" kern="1200" dirty="0"/>
        </a:p>
      </dsp:txBody>
      <dsp:txXfrm>
        <a:off x="3840667" y="232366"/>
        <a:ext cx="1474656" cy="1063710"/>
      </dsp:txXfrm>
    </dsp:sp>
    <dsp:sp modelId="{EF8241F0-A534-4412-B7D6-846686AA76EA}">
      <dsp:nvSpPr>
        <dsp:cNvPr id="0" name=""/>
        <dsp:cNvSpPr/>
      </dsp:nvSpPr>
      <dsp:spPr>
        <a:xfrm>
          <a:off x="5795360" y="2114161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30229-4AA3-42DB-B72C-A64C87CD75B9}">
      <dsp:nvSpPr>
        <dsp:cNvPr id="0" name=""/>
        <dsp:cNvSpPr/>
      </dsp:nvSpPr>
      <dsp:spPr>
        <a:xfrm>
          <a:off x="5158956" y="940094"/>
          <a:ext cx="2078699" cy="1528442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কর্ম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কারক</a:t>
          </a:r>
          <a:endParaRPr lang="en-US" sz="3200" kern="1200" dirty="0"/>
        </a:p>
      </dsp:txBody>
      <dsp:txXfrm>
        <a:off x="5477740" y="1174492"/>
        <a:ext cx="1441131" cy="1059646"/>
      </dsp:txXfrm>
    </dsp:sp>
    <dsp:sp modelId="{363C4690-AA55-4205-B631-CA1AE323020F}">
      <dsp:nvSpPr>
        <dsp:cNvPr id="0" name=""/>
        <dsp:cNvSpPr/>
      </dsp:nvSpPr>
      <dsp:spPr>
        <a:xfrm>
          <a:off x="5135902" y="3593180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E70F8-D1AF-46A8-A660-84E368AFFCFB}">
      <dsp:nvSpPr>
        <dsp:cNvPr id="0" name=""/>
        <dsp:cNvSpPr/>
      </dsp:nvSpPr>
      <dsp:spPr>
        <a:xfrm>
          <a:off x="5436866" y="2819406"/>
          <a:ext cx="2031633" cy="1528442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</a:rPr>
            <a:t>করণ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</a:rPr>
            <a:t>কারক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751727" y="3056283"/>
        <a:ext cx="1401911" cy="1054688"/>
      </dsp:txXfrm>
    </dsp:sp>
    <dsp:sp modelId="{DC2DE616-4AD3-4382-BB2D-93492BA86437}">
      <dsp:nvSpPr>
        <dsp:cNvPr id="0" name=""/>
        <dsp:cNvSpPr/>
      </dsp:nvSpPr>
      <dsp:spPr>
        <a:xfrm>
          <a:off x="3500045" y="3746708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A2B23-4F5F-4A9C-B68E-4F701E4562E3}">
      <dsp:nvSpPr>
        <dsp:cNvPr id="0" name=""/>
        <dsp:cNvSpPr/>
      </dsp:nvSpPr>
      <dsp:spPr>
        <a:xfrm>
          <a:off x="3518531" y="3729357"/>
          <a:ext cx="2118928" cy="1528442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সম্প্রদান কারক</a:t>
          </a:r>
          <a:endParaRPr lang="en-US" sz="3200" kern="1200" dirty="0"/>
        </a:p>
      </dsp:txBody>
      <dsp:txXfrm>
        <a:off x="3840667" y="3961723"/>
        <a:ext cx="1474656" cy="1063710"/>
      </dsp:txXfrm>
    </dsp:sp>
    <dsp:sp modelId="{77254E1C-0607-435E-86D0-563318A9176A}">
      <dsp:nvSpPr>
        <dsp:cNvPr id="0" name=""/>
        <dsp:cNvSpPr/>
      </dsp:nvSpPr>
      <dsp:spPr>
        <a:xfrm>
          <a:off x="2535180" y="2436990"/>
          <a:ext cx="813415" cy="700864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99E99-0CFC-4C22-BBD8-59110CC755CD}">
      <dsp:nvSpPr>
        <dsp:cNvPr id="0" name=""/>
        <dsp:cNvSpPr/>
      </dsp:nvSpPr>
      <dsp:spPr>
        <a:xfrm>
          <a:off x="1828800" y="2819403"/>
          <a:ext cx="2087639" cy="152844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</a:rPr>
            <a:t>অপাদান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</a:rPr>
            <a:t>কারক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148329" y="3053342"/>
        <a:ext cx="1448581" cy="1060564"/>
      </dsp:txXfrm>
    </dsp:sp>
    <dsp:sp modelId="{3B8BC23C-4B08-4B4D-A805-506330B0FAA8}">
      <dsp:nvSpPr>
        <dsp:cNvPr id="0" name=""/>
        <dsp:cNvSpPr/>
      </dsp:nvSpPr>
      <dsp:spPr>
        <a:xfrm>
          <a:off x="1828791" y="838199"/>
          <a:ext cx="2085855" cy="1728026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অধিকরণ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কারক</a:t>
          </a:r>
          <a:endParaRPr lang="en-US" sz="2800" kern="1200" dirty="0"/>
        </a:p>
      </dsp:txBody>
      <dsp:txXfrm>
        <a:off x="2167178" y="1118536"/>
        <a:ext cx="1409081" cy="1167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56FD3-C60B-4A9E-AC6C-CA54B6811596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4F16D-EB6E-4B2C-8EC6-496189EA3897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19F22-E640-46E6-90C7-772874EB230F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ECACE2-6789-4A4B-90CD-D2DFE9005B07}">
      <dsp:nvSpPr>
        <dsp:cNvPr id="0" name=""/>
        <dsp:cNvSpPr/>
      </dsp:nvSpPr>
      <dsp:spPr>
        <a:xfrm>
          <a:off x="2524986" y="630038"/>
          <a:ext cx="4200923" cy="4200923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664-A927-4C0E-A098-505FF9D9B50D}">
      <dsp:nvSpPr>
        <dsp:cNvPr id="0" name=""/>
        <dsp:cNvSpPr/>
      </dsp:nvSpPr>
      <dsp:spPr>
        <a:xfrm>
          <a:off x="3658809" y="1763861"/>
          <a:ext cx="1933277" cy="193327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কর্তৃ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কারক</a:t>
          </a:r>
          <a:endParaRPr lang="en-US" sz="2800" kern="1200" dirty="0"/>
        </a:p>
      </dsp:txBody>
      <dsp:txXfrm>
        <a:off x="3941931" y="2046983"/>
        <a:ext cx="1367033" cy="1367033"/>
      </dsp:txXfrm>
    </dsp:sp>
    <dsp:sp modelId="{E37032C7-AAC2-4F22-A9B5-05193B014023}">
      <dsp:nvSpPr>
        <dsp:cNvPr id="0" name=""/>
        <dsp:cNvSpPr/>
      </dsp:nvSpPr>
      <dsp:spPr>
        <a:xfrm>
          <a:off x="3764496" y="2109"/>
          <a:ext cx="1721904" cy="1353294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মুখ্য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/>
            <a:t>কর্তা</a:t>
          </a:r>
          <a:endParaRPr lang="en-US" sz="2800" kern="1200" dirty="0"/>
        </a:p>
      </dsp:txBody>
      <dsp:txXfrm>
        <a:off x="4016663" y="200294"/>
        <a:ext cx="1217570" cy="956924"/>
      </dsp:txXfrm>
    </dsp:sp>
    <dsp:sp modelId="{538DB88F-F262-455D-B719-55E0F29F824A}">
      <dsp:nvSpPr>
        <dsp:cNvPr id="0" name=""/>
        <dsp:cNvSpPr/>
      </dsp:nvSpPr>
      <dsp:spPr>
        <a:xfrm>
          <a:off x="5909535" y="2053852"/>
          <a:ext cx="1535312" cy="1353294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প্রযোজক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কর্তা</a:t>
          </a:r>
          <a:endParaRPr lang="en-US" sz="2400" kern="1200" dirty="0"/>
        </a:p>
      </dsp:txBody>
      <dsp:txXfrm>
        <a:off x="6134376" y="2252037"/>
        <a:ext cx="1085630" cy="956924"/>
      </dsp:txXfrm>
    </dsp:sp>
    <dsp:sp modelId="{BD4C1D1C-95FD-40AE-A982-26B7ACB7253C}">
      <dsp:nvSpPr>
        <dsp:cNvPr id="0" name=""/>
        <dsp:cNvSpPr/>
      </dsp:nvSpPr>
      <dsp:spPr>
        <a:xfrm>
          <a:off x="3764496" y="4105596"/>
          <a:ext cx="1721904" cy="135329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প্রযোজ্য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কর্তা</a:t>
          </a:r>
          <a:endParaRPr lang="en-US" sz="2400" kern="1200" dirty="0"/>
        </a:p>
      </dsp:txBody>
      <dsp:txXfrm>
        <a:off x="4016663" y="4303781"/>
        <a:ext cx="1217570" cy="956924"/>
      </dsp:txXfrm>
    </dsp:sp>
    <dsp:sp modelId="{E13EB03B-FAE4-462D-9184-253D0B5D381C}">
      <dsp:nvSpPr>
        <dsp:cNvPr id="0" name=""/>
        <dsp:cNvSpPr/>
      </dsp:nvSpPr>
      <dsp:spPr>
        <a:xfrm>
          <a:off x="1699152" y="2053852"/>
          <a:ext cx="1749105" cy="1353294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ব্যতিহার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কর্তা</a:t>
          </a:r>
          <a:endParaRPr lang="en-US" sz="2400" kern="1200" dirty="0"/>
        </a:p>
      </dsp:txBody>
      <dsp:txXfrm>
        <a:off x="1955302" y="2252037"/>
        <a:ext cx="1236805" cy="956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642F7-EDA4-40C1-AA80-5D5BFC91D302}">
      <dsp:nvSpPr>
        <dsp:cNvPr id="0" name=""/>
        <dsp:cNvSpPr/>
      </dsp:nvSpPr>
      <dsp:spPr>
        <a:xfrm>
          <a:off x="3820013" y="1978513"/>
          <a:ext cx="1503972" cy="150397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কর্ম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কারক</a:t>
          </a:r>
          <a:endParaRPr lang="en-US" sz="2400" kern="1200" dirty="0"/>
        </a:p>
      </dsp:txBody>
      <dsp:txXfrm>
        <a:off x="4040265" y="2198765"/>
        <a:ext cx="1063468" cy="1063468"/>
      </dsp:txXfrm>
    </dsp:sp>
    <dsp:sp modelId="{60DE1D8A-736F-4353-9FB9-DF7C213FC592}">
      <dsp:nvSpPr>
        <dsp:cNvPr id="0" name=""/>
        <dsp:cNvSpPr/>
      </dsp:nvSpPr>
      <dsp:spPr>
        <a:xfrm rot="16200000">
          <a:off x="4345238" y="1736949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0661" y="1740413"/>
        <a:ext cx="22676" cy="22676"/>
      </dsp:txXfrm>
    </dsp:sp>
    <dsp:sp modelId="{F63CEE96-9879-4377-AD80-BE4362E9BF13}">
      <dsp:nvSpPr>
        <dsp:cNvPr id="0" name=""/>
        <dsp:cNvSpPr/>
      </dsp:nvSpPr>
      <dsp:spPr>
        <a:xfrm>
          <a:off x="3820013" y="21018"/>
          <a:ext cx="1503972" cy="150397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সকর্মক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ক্রিয়া</a:t>
          </a:r>
          <a:endParaRPr lang="en-US" sz="2400" kern="1200" dirty="0"/>
        </a:p>
      </dsp:txBody>
      <dsp:txXfrm>
        <a:off x="4040265" y="241270"/>
        <a:ext cx="1063468" cy="1063468"/>
      </dsp:txXfrm>
    </dsp:sp>
    <dsp:sp modelId="{2BB9AFA2-B1BD-4D4F-B972-7BD6B9D89BCA}">
      <dsp:nvSpPr>
        <dsp:cNvPr id="0" name=""/>
        <dsp:cNvSpPr/>
      </dsp:nvSpPr>
      <dsp:spPr>
        <a:xfrm>
          <a:off x="5323986" y="2715697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9409" y="2719161"/>
        <a:ext cx="22676" cy="22676"/>
      </dsp:txXfrm>
    </dsp:sp>
    <dsp:sp modelId="{7CFC918F-5F84-498C-9F33-9CC8C21FC1D2}">
      <dsp:nvSpPr>
        <dsp:cNvPr id="0" name=""/>
        <dsp:cNvSpPr/>
      </dsp:nvSpPr>
      <dsp:spPr>
        <a:xfrm>
          <a:off x="5777509" y="1978513"/>
          <a:ext cx="1503972" cy="1503972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প্রযোজক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ক্রিয়া</a:t>
          </a:r>
          <a:endParaRPr lang="en-US" sz="2400" kern="1200" dirty="0"/>
        </a:p>
      </dsp:txBody>
      <dsp:txXfrm>
        <a:off x="5997761" y="2198765"/>
        <a:ext cx="1063468" cy="1063468"/>
      </dsp:txXfrm>
    </dsp:sp>
    <dsp:sp modelId="{686FF3E5-FA61-4B59-BA60-C26DEDCBB0B2}">
      <dsp:nvSpPr>
        <dsp:cNvPr id="0" name=""/>
        <dsp:cNvSpPr/>
      </dsp:nvSpPr>
      <dsp:spPr>
        <a:xfrm rot="5400000">
          <a:off x="4345238" y="3694445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0661" y="3697909"/>
        <a:ext cx="22676" cy="22676"/>
      </dsp:txXfrm>
    </dsp:sp>
    <dsp:sp modelId="{419EF0A3-5E1E-4D39-B420-27A01CE6F4BD}">
      <dsp:nvSpPr>
        <dsp:cNvPr id="0" name=""/>
        <dsp:cNvSpPr/>
      </dsp:nvSpPr>
      <dsp:spPr>
        <a:xfrm>
          <a:off x="3657599" y="3936009"/>
          <a:ext cx="1828800" cy="1503972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সমধাতুজ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ক্রিয়া</a:t>
          </a:r>
          <a:endParaRPr lang="en-US" sz="2400" kern="1200" dirty="0"/>
        </a:p>
      </dsp:txBody>
      <dsp:txXfrm>
        <a:off x="3925421" y="4156261"/>
        <a:ext cx="1293156" cy="1063468"/>
      </dsp:txXfrm>
    </dsp:sp>
    <dsp:sp modelId="{2837E1FD-BDD4-425F-8BFA-68AA48647164}">
      <dsp:nvSpPr>
        <dsp:cNvPr id="0" name=""/>
        <dsp:cNvSpPr/>
      </dsp:nvSpPr>
      <dsp:spPr>
        <a:xfrm rot="10800000">
          <a:off x="3366490" y="2715697"/>
          <a:ext cx="453523" cy="29605"/>
        </a:xfrm>
        <a:custGeom>
          <a:avLst/>
          <a:gdLst/>
          <a:ahLst/>
          <a:cxnLst/>
          <a:rect l="0" t="0" r="0" b="0"/>
          <a:pathLst>
            <a:path>
              <a:moveTo>
                <a:pt x="0" y="14802"/>
              </a:moveTo>
              <a:lnTo>
                <a:pt x="453523" y="14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81913" y="2719161"/>
        <a:ext cx="22676" cy="22676"/>
      </dsp:txXfrm>
    </dsp:sp>
    <dsp:sp modelId="{8F3E052D-21E3-4440-BEDA-49BC9AED8D23}">
      <dsp:nvSpPr>
        <dsp:cNvPr id="0" name=""/>
        <dsp:cNvSpPr/>
      </dsp:nvSpPr>
      <dsp:spPr>
        <a:xfrm>
          <a:off x="1862518" y="1727200"/>
          <a:ext cx="1503972" cy="200659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উদ্দেশ্য ও বিধেয়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n-BD" sz="2400" kern="1200" dirty="0" smtClean="0"/>
        </a:p>
      </dsp:txBody>
      <dsp:txXfrm>
        <a:off x="2082770" y="2021060"/>
        <a:ext cx="1063468" cy="1418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6EDC7-8845-41A8-B13B-A9AFC459964D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D3A0-9D05-471F-9CEC-1B6952D84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AD3A0-9D05-471F-9CEC-1B6952D8403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7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52400" y="7937"/>
            <a:ext cx="8382000" cy="1592263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300" b="1" dirty="0" smtClean="0">
                <a:ln/>
                <a:solidFill>
                  <a:srgbClr val="FFFF00"/>
                </a:solidFill>
              </a:rPr>
              <a:t>সকল কে শুভেচ্ছা</a:t>
            </a:r>
            <a:r>
              <a:rPr lang="bn-BD" b="1" dirty="0" smtClean="0">
                <a:ln/>
                <a:solidFill>
                  <a:schemeClr val="accent3"/>
                </a:solidFill>
              </a:rPr>
              <a:t/>
            </a:r>
            <a:br>
              <a:rPr lang="bn-BD" b="1" dirty="0" smtClean="0">
                <a:ln/>
                <a:solidFill>
                  <a:schemeClr val="accent3"/>
                </a:solidFill>
              </a:rPr>
            </a:br>
            <a:r>
              <a:rPr lang="bn-BD" sz="3200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কেমন আছো তোমরা?</a:t>
            </a:r>
            <a:r>
              <a:rPr lang="bn-BD" b="1" dirty="0" smtClean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       </a:t>
            </a:r>
            <a:endParaRPr lang="en-US" b="1" dirty="0">
              <a:ln/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2815431"/>
            <a:ext cx="2181225" cy="2095500"/>
          </a:xfrm>
        </p:spPr>
      </p:pic>
      <p:sp>
        <p:nvSpPr>
          <p:cNvPr id="10" name="Bevel 9"/>
          <p:cNvSpPr/>
          <p:nvPr/>
        </p:nvSpPr>
        <p:spPr>
          <a:xfrm>
            <a:off x="152400" y="1692991"/>
            <a:ext cx="8839200" cy="5012609"/>
          </a:xfrm>
          <a:prstGeom prst="beve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543801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বই পড়ছে।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60270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270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কে/কারা  প্রশ্নে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143000" y="304800"/>
            <a:ext cx="3733800" cy="1066800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কর্তৃ কারক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740932"/>
            <a:ext cx="8686800" cy="10784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বাক্যস্থিত যে বিশেষ্য বা সর্বনাম পদ ক্রিয়া সম্পন্ন করে তাকে কর্তৃ কারক বলে।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83490"/>
            <a:ext cx="8001000" cy="2710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0"/>
            <a:ext cx="7010400" cy="14478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কর্তৃ কারক আবার চার প্রকার-</a:t>
            </a:r>
            <a:endParaRPr lang="en-US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758683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752600" y="76200"/>
            <a:ext cx="3352800" cy="1219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কর্ম কারক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752600"/>
            <a:ext cx="8763000" cy="1295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যাকে আশ্রয় করে কর্তা কাজ সম্পন্ন করে,তাকে কর্ম কারক বলে।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00400"/>
            <a:ext cx="7010400" cy="274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5943600"/>
            <a:ext cx="8763000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ছেলেরা </a:t>
            </a:r>
            <a:r>
              <a:rPr lang="bn-BD" sz="3200" u="sng" dirty="0" smtClean="0"/>
              <a:t>ক্রিকেট</a:t>
            </a:r>
            <a:r>
              <a:rPr lang="bn-BD" sz="3200" dirty="0" smtClean="0"/>
              <a:t> খেলছে। কী প্রশ্নে –</a:t>
            </a:r>
            <a:r>
              <a:rPr lang="bn-BD" sz="3200" dirty="0" smtClean="0">
                <a:solidFill>
                  <a:srgbClr val="FFFF00"/>
                </a:solidFill>
              </a:rPr>
              <a:t>কর্ম কারক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066800" y="0"/>
            <a:ext cx="7924800" cy="1981200"/>
          </a:xfrm>
          <a:prstGeom prst="irregularSeal1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কর্ম কারক চার প্রকার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2399845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8300" y="3090838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সে 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কলম দিয়ে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লিখছে।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8300" y="3925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দ্বারা/দিয়ে/কর্তৃক প্রশ্নে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4572000"/>
            <a:ext cx="3657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895599"/>
            <a:ext cx="5410200" cy="40250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0"/>
            <a:ext cx="32766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করণ কারক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17545"/>
            <a:ext cx="9144000" cy="154945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</a:rPr>
              <a:t>করণ’শব্দটির অর্থ:যন্ত্র,সহায়ক বা উপায়।</a:t>
            </a:r>
          </a:p>
          <a:p>
            <a:pPr algn="ctr"/>
            <a:r>
              <a:rPr lang="bn-BD" sz="3200" dirty="0" smtClean="0"/>
              <a:t>ক্রিয়াপদের সঙ্গে ‘কীসের দ্বারা’বা ‘কী উপায়ে’ প্রশ্ন করলে যে উত্তরটি পাওয়া যায় তা-ই করণ কারক।</a:t>
            </a:r>
            <a:endParaRPr lang="en-US" sz="3200" dirty="0"/>
          </a:p>
        </p:txBody>
      </p:sp>
      <p:sp>
        <p:nvSpPr>
          <p:cNvPr id="9" name="Donut 8"/>
          <p:cNvSpPr/>
          <p:nvPr/>
        </p:nvSpPr>
        <p:spPr>
          <a:xfrm>
            <a:off x="0" y="1600200"/>
            <a:ext cx="457200" cy="4572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43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স্বত্ব ত্যাগ করে দান প্রশ্নে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943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914400" y="0"/>
            <a:ext cx="5105400" cy="1143000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সম্প্রদান কারক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6096000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371600"/>
            <a:ext cx="7772400" cy="137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স্বত্ব ত্যাগ বা দান বুঝলে সম্প্রদান কারক হয়।</a:t>
            </a:r>
          </a:p>
          <a:p>
            <a:pPr algn="ctr"/>
            <a:r>
              <a:rPr lang="bn-BD" sz="3200" dirty="0" smtClean="0"/>
              <a:t>বসতু নয়-ব্যক্তিই সম্প্রদান কারক।</a:t>
            </a:r>
          </a:p>
          <a:p>
            <a:pPr algn="ctr"/>
            <a:r>
              <a:rPr lang="bn-BD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4" y="3048000"/>
            <a:ext cx="4419600" cy="3048000"/>
          </a:xfrm>
          <a:prstGeom prst="rect">
            <a:avLst/>
          </a:prstGeom>
        </p:spPr>
      </p:pic>
      <p:pic>
        <p:nvPicPr>
          <p:cNvPr id="3" name="Picture 2" descr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84" y="3047999"/>
            <a:ext cx="4648200" cy="3160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45" y="620892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 থেকে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মাখন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00" y="620893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হতে/থেকে প্রশ্নে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6584" y="620893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অপাদান কারক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28600" y="0"/>
            <a:ext cx="3581400" cy="11430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অপাদান কারক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87630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যা থেকে কিছু বিচ্যুত,গৃহীত,জাত,বিরত,আরম্ভ,দূরীভূত,রক্ষিত ও ভীত বুঝায় তাকে অপাদান কারক বলে।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78486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বসন্তকালে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কোকিল ডাকে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609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কখন/কোথায় প্রশ্নে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6096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0"/>
            <a:ext cx="3276600" cy="9906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অধিকরণ কারক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288" y="1219200"/>
            <a:ext cx="9056512" cy="990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ক্রিয়ার কাল (সময়)এবং আধারকে অধিকরণ কারক বলে।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504" y="3120960"/>
            <a:ext cx="3099847" cy="2975041"/>
          </a:xfrm>
          <a:prstGeom prst="rect">
            <a:avLst/>
          </a:prstGeom>
        </p:spPr>
      </p:pic>
      <p:pic>
        <p:nvPicPr>
          <p:cNvPr id="4" name="Picture 3" descr="Picture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7" y="3071061"/>
            <a:ext cx="2819400" cy="3024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0"/>
            <a:ext cx="5181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অধিকরণ কারকের প্রকারভেদ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7322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ট্রেনটি ১০টায় এসেছে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273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সে অংকে কাঁচা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62732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পুকুরে মাছ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938934">
            <a:off x="5609763" y="1325345"/>
            <a:ext cx="2705714" cy="11041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আধারাধিকরণ/স্থান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3092936" y="1439597"/>
            <a:ext cx="2424728" cy="83820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ভাবাধিকরণ/বিষয়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8139958">
            <a:off x="697277" y="1384945"/>
            <a:ext cx="2647477" cy="1068381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কালাধিকরণ/সময়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78" y="3120960"/>
            <a:ext cx="2828925" cy="29750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762000" y="76200"/>
            <a:ext cx="3657600" cy="1080370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 কাজ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8305800" cy="48413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rgbClr val="7030A0"/>
                </a:solidFill>
              </a:rPr>
              <a:t>জমি থেকে </a:t>
            </a:r>
            <a:r>
              <a:rPr lang="bn-BD" sz="2800" dirty="0" smtClean="0"/>
              <a:t>ফসল পাই।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u="sng" dirty="0" smtClean="0">
                <a:solidFill>
                  <a:srgbClr val="C00000"/>
                </a:solidFill>
              </a:rPr>
              <a:t>সমিতিতে</a:t>
            </a:r>
            <a:r>
              <a:rPr lang="bn-BD" sz="2800" dirty="0" smtClean="0"/>
              <a:t> চাঁদা দাও।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u="sng" dirty="0" smtClean="0">
                <a:solidFill>
                  <a:schemeClr val="tx1"/>
                </a:solidFill>
              </a:rPr>
              <a:t>ফুলে ফুলে </a:t>
            </a:r>
            <a:r>
              <a:rPr lang="bn-BD" sz="2800" dirty="0" smtClean="0"/>
              <a:t>ঘর ভরেছে।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u="sng" dirty="0" smtClean="0">
                <a:solidFill>
                  <a:srgbClr val="00B0F0"/>
                </a:solidFill>
              </a:rPr>
              <a:t>বাড়ী থেকে </a:t>
            </a:r>
            <a:r>
              <a:rPr lang="bn-BD" sz="2800" dirty="0" smtClean="0"/>
              <a:t>নদী দেখা যায়।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u="sng" dirty="0" smtClean="0">
                <a:solidFill>
                  <a:schemeClr val="tx1"/>
                </a:solidFill>
              </a:rPr>
              <a:t>ঘোড়ায়</a:t>
            </a:r>
            <a:r>
              <a:rPr lang="bn-BD" sz="2800" dirty="0" smtClean="0"/>
              <a:t> গাড়ী টানে।</a:t>
            </a:r>
          </a:p>
          <a:p>
            <a:pPr algn="ctr"/>
            <a:endParaRPr lang="bn-BD" sz="2800" dirty="0" smtClean="0"/>
          </a:p>
          <a:p>
            <a:pPr algn="ctr"/>
            <a:r>
              <a:rPr lang="bn-BD" sz="2800" u="sng" dirty="0" smtClean="0">
                <a:solidFill>
                  <a:srgbClr val="FF0000"/>
                </a:solidFill>
              </a:rPr>
              <a:t>তোমার</a:t>
            </a:r>
            <a:r>
              <a:rPr lang="bn-BD" sz="2800" dirty="0" smtClean="0"/>
              <a:t> দেখা পেলাম না।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05400" y="838200"/>
            <a:ext cx="40386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কারক নির্ণয় কর-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6553200" y="76200"/>
            <a:ext cx="24384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সময়:০৫মিনিট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bn-BD" dirty="0" smtClean="0"/>
              <a:t>স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3911252" y="262634"/>
            <a:ext cx="4800600" cy="1219200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শিক্ষক পরিচিতি</a:t>
            </a:r>
            <a:endParaRPr lang="en-US" sz="4000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76199" y="2825772"/>
            <a:ext cx="8991600" cy="3879828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শাহনাজ আক্তার</a:t>
            </a:r>
            <a:r>
              <a:rPr lang="bn-BD" sz="2800" dirty="0" smtClean="0"/>
              <a:t>(এম.এ,এম.এড)</a:t>
            </a:r>
          </a:p>
          <a:p>
            <a:pPr algn="ctr"/>
            <a:r>
              <a:rPr lang="bn-BD" sz="3600" dirty="0" smtClean="0"/>
              <a:t>সিনিয়র শিক্ষক(বাংলা)</a:t>
            </a:r>
          </a:p>
          <a:p>
            <a:pPr algn="ctr"/>
            <a:r>
              <a:rPr lang="bn-BD" sz="3600" dirty="0" smtClean="0"/>
              <a:t>কোনাবাড়ী এম এ কুদ্দুছ উচ্চ বিদ্যালয়</a:t>
            </a:r>
          </a:p>
          <a:p>
            <a:pPr algn="ctr"/>
            <a:r>
              <a:rPr lang="bn-BD" sz="3600" dirty="0" smtClean="0"/>
              <a:t>গাজীপুর সদর,গাজীপুর।</a:t>
            </a:r>
          </a:p>
          <a:p>
            <a:pPr algn="ctr"/>
            <a:r>
              <a:rPr lang="bn-BD" sz="2000" dirty="0" smtClean="0"/>
              <a:t>ইমেইল:</a:t>
            </a:r>
            <a:r>
              <a:rPr lang="en-US" sz="2000" dirty="0" smtClean="0"/>
              <a:t>shahnazakternomi@gmail.com</a:t>
            </a:r>
          </a:p>
          <a:p>
            <a:pPr algn="ctr"/>
            <a:r>
              <a:rPr lang="bn-BD" sz="2000" dirty="0" smtClean="0"/>
              <a:t>মোবাইল:01717871696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0" y="152400"/>
            <a:ext cx="2732580" cy="25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00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0"/>
            <a:ext cx="5257800" cy="1371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একক কাজের সমাধান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52400" y="2209800"/>
            <a:ext cx="8839200" cy="449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জমি থেকে – অপাদান কারক</a:t>
            </a:r>
            <a:r>
              <a:rPr lang="bn-BD" sz="3200" dirty="0" smtClean="0"/>
              <a:t>।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</a:rPr>
              <a:t>সমিতিতে – সম্প্রদান কারক।</a:t>
            </a:r>
          </a:p>
          <a:p>
            <a:pPr algn="ctr"/>
            <a:r>
              <a:rPr lang="bn-BD" sz="3600" dirty="0" smtClean="0">
                <a:solidFill>
                  <a:srgbClr val="00B0F0"/>
                </a:solidFill>
              </a:rPr>
              <a:t>ফুলে ফুলে – করণ কারক</a:t>
            </a:r>
            <a:r>
              <a:rPr lang="bn-BD" sz="3600" dirty="0" smtClean="0"/>
              <a:t>।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</a:rPr>
              <a:t>ঘোড়ায় – কর্তৃ কারক।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বাড়ী থেকে – অধিকরণ কারক।</a:t>
            </a:r>
          </a:p>
          <a:p>
            <a:pPr algn="ctr"/>
            <a:r>
              <a:rPr lang="bn-BD" sz="3600" dirty="0" smtClean="0">
                <a:solidFill>
                  <a:schemeClr val="tx2"/>
                </a:solidFill>
              </a:rPr>
              <a:t>তোমার – কর্ম কারক।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4140" y="22964"/>
            <a:ext cx="28194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দলগত কাজ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289143" y="854901"/>
            <a:ext cx="2438400" cy="990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‘ক’দল</a:t>
            </a:r>
            <a:endParaRPr lang="en-US" sz="4800" dirty="0"/>
          </a:p>
        </p:txBody>
      </p:sp>
      <p:sp>
        <p:nvSpPr>
          <p:cNvPr id="5" name="Oval 4"/>
          <p:cNvSpPr/>
          <p:nvPr/>
        </p:nvSpPr>
        <p:spPr>
          <a:xfrm>
            <a:off x="5638800" y="854901"/>
            <a:ext cx="2514600" cy="990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‘খ’দল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4800600" y="1995668"/>
            <a:ext cx="4191000" cy="47464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সকল কারকের</a:t>
            </a:r>
          </a:p>
          <a:p>
            <a:pPr algn="ctr"/>
            <a:r>
              <a:rPr lang="bn-BD" sz="4000" dirty="0" smtClean="0"/>
              <a:t>সংগা লিখ।</a:t>
            </a:r>
            <a:endParaRPr lang="en-US" sz="4000" dirty="0"/>
          </a:p>
        </p:txBody>
      </p:sp>
      <p:sp>
        <p:nvSpPr>
          <p:cNvPr id="8" name="Quad Arrow Callout 7"/>
          <p:cNvSpPr/>
          <p:nvPr/>
        </p:nvSpPr>
        <p:spPr>
          <a:xfrm>
            <a:off x="4800600" y="3733800"/>
            <a:ext cx="533400" cy="457200"/>
          </a:xfrm>
          <a:prstGeom prst="quad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995668"/>
            <a:ext cx="4572000" cy="474646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সালাম সাহেব নিজ তহবিল হতে গত বুধবার এলাকার মেধাবী</a:t>
            </a:r>
          </a:p>
          <a:p>
            <a:pPr algn="ctr"/>
            <a:r>
              <a:rPr lang="bn-BD" sz="3600" dirty="0" smtClean="0"/>
              <a:t>ছাত্রদেরকে নিজ হাতে অর্থ দান করেন।</a:t>
            </a:r>
          </a:p>
          <a:p>
            <a:pPr algn="ctr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0" y="5638800"/>
            <a:ext cx="4572000" cy="11033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উক্ত বাক্যটি হতে সকল প্রকার কারক নির্ণয় কর।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05000" y="152400"/>
            <a:ext cx="3124200" cy="914400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মূল্যায়ন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52400" y="1295400"/>
            <a:ext cx="8915400" cy="5334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০১)</a:t>
            </a:r>
            <a:r>
              <a:rPr lang="bn-BD" sz="4000" u="sng" dirty="0" smtClean="0">
                <a:solidFill>
                  <a:srgbClr val="C00000"/>
                </a:solidFill>
              </a:rPr>
              <a:t>লাঙ্গল দ্বারা </a:t>
            </a:r>
            <a:r>
              <a:rPr lang="bn-BD" sz="4000" dirty="0" smtClean="0"/>
              <a:t>জমি চাষ করা হয়।</a:t>
            </a:r>
          </a:p>
          <a:p>
            <a:pPr algn="ctr"/>
            <a:r>
              <a:rPr lang="bn-BD" sz="4000" dirty="0" smtClean="0"/>
              <a:t>০২)</a:t>
            </a:r>
            <a:r>
              <a:rPr lang="bn-BD" sz="4000" u="sng" dirty="0" smtClean="0">
                <a:solidFill>
                  <a:srgbClr val="00B0F0"/>
                </a:solidFill>
              </a:rPr>
              <a:t>সারারাত</a:t>
            </a:r>
            <a:r>
              <a:rPr lang="bn-BD" sz="4000" dirty="0" smtClean="0"/>
              <a:t> বৃষ্টি হয়েছে ।</a:t>
            </a:r>
          </a:p>
          <a:p>
            <a:pPr algn="ctr"/>
            <a:r>
              <a:rPr lang="bn-BD" sz="4000" dirty="0" smtClean="0"/>
              <a:t>০৩)</a:t>
            </a:r>
            <a:r>
              <a:rPr lang="bn-BD" sz="4000" u="sng" dirty="0" smtClean="0">
                <a:solidFill>
                  <a:srgbClr val="FFFF00"/>
                </a:solidFill>
              </a:rPr>
              <a:t>ভিখারিকে</a:t>
            </a:r>
            <a:r>
              <a:rPr lang="bn-BD" sz="4000" dirty="0" smtClean="0"/>
              <a:t> ভিক্ষা দাও।</a:t>
            </a:r>
          </a:p>
          <a:p>
            <a:pPr algn="ctr"/>
            <a:r>
              <a:rPr lang="bn-BD" sz="4000" dirty="0" smtClean="0"/>
              <a:t>০৪)</a:t>
            </a:r>
            <a:r>
              <a:rPr lang="bn-BD" sz="4000" u="sng" dirty="0" smtClean="0">
                <a:solidFill>
                  <a:schemeClr val="accent2"/>
                </a:solidFill>
              </a:rPr>
              <a:t>ছেলেটিকে</a:t>
            </a:r>
            <a:r>
              <a:rPr lang="bn-BD" sz="4000" dirty="0" smtClean="0"/>
              <a:t> বিছানায় শোয়াও।</a:t>
            </a:r>
          </a:p>
          <a:p>
            <a:pPr algn="ctr"/>
            <a:r>
              <a:rPr lang="bn-BD" sz="4000" dirty="0" smtClean="0"/>
              <a:t>০৫)</a:t>
            </a:r>
            <a:r>
              <a:rPr lang="bn-BD" sz="4000" u="sng" dirty="0" smtClean="0">
                <a:solidFill>
                  <a:schemeClr val="tx1"/>
                </a:solidFill>
              </a:rPr>
              <a:t>সোমবার</a:t>
            </a:r>
            <a:r>
              <a:rPr lang="bn-BD" sz="4000" dirty="0" smtClean="0"/>
              <a:t> থেকে পরীক্ষা শুরু।</a:t>
            </a:r>
          </a:p>
          <a:p>
            <a:pPr algn="ctr"/>
            <a:r>
              <a:rPr lang="bn-BD" sz="4000" dirty="0" smtClean="0"/>
              <a:t>০৬)</a:t>
            </a:r>
            <a:r>
              <a:rPr lang="bn-BD" sz="4000" dirty="0" smtClean="0">
                <a:solidFill>
                  <a:srgbClr val="FFC000"/>
                </a:solidFill>
              </a:rPr>
              <a:t>কলমটা</a:t>
            </a:r>
            <a:r>
              <a:rPr lang="bn-BD" sz="4000" dirty="0" smtClean="0"/>
              <a:t> লেখে ভালো।</a:t>
            </a:r>
            <a:endParaRPr lang="en-US" sz="4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76200"/>
            <a:ext cx="5334000" cy="1143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মূল্যায়নের সমাধান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200" y="1828800"/>
            <a:ext cx="8915400" cy="472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০১)লাঙ্গল দ্বারা-করণ কারক।</a:t>
            </a:r>
          </a:p>
          <a:p>
            <a:pPr algn="ctr"/>
            <a:r>
              <a:rPr lang="bn-BD" sz="3600" dirty="0" smtClean="0"/>
              <a:t>০২)সারারাত-অধিকরণ কারক।</a:t>
            </a:r>
          </a:p>
          <a:p>
            <a:pPr algn="ctr"/>
            <a:r>
              <a:rPr lang="bn-BD" sz="3600" dirty="0" smtClean="0"/>
              <a:t>০৩)ভিখারিকে-সম্প্রদান কারক।</a:t>
            </a:r>
          </a:p>
          <a:p>
            <a:pPr algn="ctr"/>
            <a:r>
              <a:rPr lang="bn-BD" sz="3600" dirty="0" smtClean="0"/>
              <a:t>০৪)ছেলেটিকে-কর্ম কারক।</a:t>
            </a:r>
          </a:p>
          <a:p>
            <a:pPr algn="ctr"/>
            <a:r>
              <a:rPr lang="bn-BD" sz="3600" dirty="0" smtClean="0"/>
              <a:t>০৫)সোমবার-অপাদান কারক।</a:t>
            </a:r>
          </a:p>
          <a:p>
            <a:pPr algn="ctr"/>
            <a:r>
              <a:rPr lang="bn-BD" sz="3600" dirty="0" smtClean="0"/>
              <a:t>০৬)কলমটা-কর্তৃ কারক।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29600" cy="4038600"/>
          </a:xfrm>
        </p:spPr>
      </p:pic>
      <p:sp>
        <p:nvSpPr>
          <p:cNvPr id="4" name="Explosion 2 3"/>
          <p:cNvSpPr/>
          <p:nvPr/>
        </p:nvSpPr>
        <p:spPr>
          <a:xfrm>
            <a:off x="1981200" y="0"/>
            <a:ext cx="6096000" cy="1417638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বাড়ীর কাজ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সকল কারকের দুটি করে উদাহরন লিখে আনবে।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12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458200" cy="4114800"/>
          </a:xfrm>
        </p:spPr>
      </p:pic>
      <p:sp>
        <p:nvSpPr>
          <p:cNvPr id="3" name="Rectangle 2"/>
          <p:cNvSpPr/>
          <p:nvPr/>
        </p:nvSpPr>
        <p:spPr>
          <a:xfrm>
            <a:off x="76200" y="152400"/>
            <a:ext cx="89916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আজ পাঠে মনোযোগী হওয়ায় সকলকে -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191000" y="5791200"/>
            <a:ext cx="44958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ফুলের শুভেচ্ছা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458200" cy="4191000"/>
          </a:xfrm>
        </p:spPr>
      </p:pic>
      <p:sp>
        <p:nvSpPr>
          <p:cNvPr id="4" name="Oval 3"/>
          <p:cNvSpPr/>
          <p:nvPr/>
        </p:nvSpPr>
        <p:spPr>
          <a:xfrm>
            <a:off x="2209800" y="274638"/>
            <a:ext cx="5715000" cy="11430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সবাই ভালো থেকো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5715000" y="5791200"/>
            <a:ext cx="3276600" cy="990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হাফেজ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0183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71600" y="-163828"/>
            <a:ext cx="4876800" cy="1581466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পাঠ পরিচিতি</a:t>
            </a:r>
            <a:endParaRPr lang="en-US" sz="48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685800" y="1600200"/>
            <a:ext cx="7772400" cy="4191000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বাংলা ব্যাকরণ</a:t>
            </a:r>
          </a:p>
          <a:p>
            <a:pPr algn="ctr"/>
            <a:r>
              <a:rPr lang="bn-BD" sz="4000" dirty="0" smtClean="0"/>
              <a:t>চতুর্থ-অধ্যায়</a:t>
            </a:r>
          </a:p>
          <a:p>
            <a:pPr algn="ctr"/>
            <a:r>
              <a:rPr lang="bn-BD" sz="4000" dirty="0" smtClean="0"/>
              <a:t>শ্রেণি-নবম/দশম</a:t>
            </a:r>
          </a:p>
          <a:p>
            <a:pPr algn="ctr"/>
            <a:r>
              <a:rPr lang="bn-BD" sz="4000" dirty="0" smtClean="0"/>
              <a:t>সময়-৪৫ মিনিট</a:t>
            </a:r>
          </a:p>
          <a:p>
            <a:pPr algn="ctr"/>
            <a:r>
              <a:rPr lang="bn-BD" sz="4000" dirty="0" smtClean="0"/>
              <a:t>তারিখ-০৪/০৮/২০১৯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976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ইয়ুব 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আলী নিজস্ব তহবিল থেকে প্রতিদিন গরিব       মানুষদেরকে নিজ হাতে চাল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89154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0"/>
            <a:ext cx="69342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এসো নিচের ছবি  দেখি-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2653277">
            <a:off x="1866221" y="2528121"/>
            <a:ext cx="2397653" cy="145393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0" y="3810000"/>
            <a:ext cx="1905000" cy="1219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সর্ম্পক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543793">
            <a:off x="4876211" y="2371778"/>
            <a:ext cx="2120665" cy="1463718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1524000"/>
            <a:ext cx="26670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ইয়ুব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আলী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447800"/>
            <a:ext cx="2743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 বিতরণ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38600" y="5105400"/>
            <a:ext cx="1295400" cy="1524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</a:rPr>
              <a:t>?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28600"/>
            <a:ext cx="5105400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তাহলে দেখা যায়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3581400"/>
            <a:ext cx="8610600" cy="3048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1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609600"/>
            <a:ext cx="5867400" cy="1219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আজকের পাঠ</a:t>
            </a:r>
            <a:endParaRPr lang="en-US" sz="6000" dirty="0"/>
          </a:p>
        </p:txBody>
      </p:sp>
      <p:sp>
        <p:nvSpPr>
          <p:cNvPr id="3" name="Down Arrow 2"/>
          <p:cNvSpPr/>
          <p:nvPr/>
        </p:nvSpPr>
        <p:spPr>
          <a:xfrm>
            <a:off x="4343400" y="1905000"/>
            <a:ext cx="1143000" cy="1524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066800" y="0"/>
            <a:ext cx="5867400" cy="1524000"/>
          </a:xfrm>
          <a:prstGeom prst="cloud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শিখন ফল</a:t>
            </a:r>
            <a:endParaRPr lang="en-US" sz="6000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457200" y="1828800"/>
            <a:ext cx="8382000" cy="46482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কারকের সংগা বলতে পারবে।</a:t>
            </a:r>
          </a:p>
          <a:p>
            <a:pPr algn="ctr"/>
            <a:endParaRPr lang="bn-BD" sz="3600" dirty="0" smtClean="0"/>
          </a:p>
          <a:p>
            <a:pPr algn="ctr"/>
            <a:r>
              <a:rPr lang="bn-BD" sz="3600" dirty="0" smtClean="0"/>
              <a:t>কারক কত প্রকার ও কি কি </a:t>
            </a:r>
          </a:p>
          <a:p>
            <a:pPr algn="ctr"/>
            <a:r>
              <a:rPr lang="bn-BD" sz="3600" dirty="0" smtClean="0"/>
              <a:t>তা বলতে পারবে।</a:t>
            </a:r>
          </a:p>
          <a:p>
            <a:pPr algn="ctr"/>
            <a:endParaRPr lang="bn-BD" sz="3600" dirty="0" smtClean="0"/>
          </a:p>
          <a:p>
            <a:pPr algn="ctr"/>
            <a:r>
              <a:rPr lang="bn-BD" sz="3600" dirty="0" smtClean="0"/>
              <a:t>উদাহরন সহ সকল প্রকার কারকের</a:t>
            </a:r>
          </a:p>
          <a:p>
            <a:pPr algn="ctr"/>
            <a:r>
              <a:rPr lang="bn-BD" sz="3600" dirty="0" smtClean="0"/>
              <a:t>ব্যাখ্যা দিতে পারবে।</a:t>
            </a:r>
            <a:endParaRPr lang="en-US" sz="3600" dirty="0"/>
          </a:p>
        </p:txBody>
      </p:sp>
      <p:sp>
        <p:nvSpPr>
          <p:cNvPr id="4" name="Chevron 3"/>
          <p:cNvSpPr/>
          <p:nvPr/>
        </p:nvSpPr>
        <p:spPr>
          <a:xfrm>
            <a:off x="1219199" y="2362200"/>
            <a:ext cx="567847" cy="3048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219200" y="3429000"/>
            <a:ext cx="567847" cy="3048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38200" y="5029200"/>
            <a:ext cx="609600" cy="381000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990600" y="1425983"/>
            <a:ext cx="1013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1752600" y="0"/>
            <a:ext cx="5257800" cy="20574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/>
              <a:t>আদর্শ পাঠ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62200"/>
            <a:ext cx="40386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2362200"/>
            <a:ext cx="4953000" cy="434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কৃ+ণক=কারক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অর্থ-যে ক্রিয়া সম্পাদন করে।</a:t>
            </a:r>
          </a:p>
          <a:p>
            <a:pPr algn="ctr"/>
            <a:endParaRPr lang="bn-BD" sz="3200" dirty="0" smtClean="0"/>
          </a:p>
          <a:p>
            <a:pPr algn="ctr"/>
            <a:r>
              <a:rPr lang="bn-BD" sz="3200" dirty="0" smtClean="0"/>
              <a:t>বাক্যস্থিত ক্রিয়াপদের সাথে</a:t>
            </a:r>
          </a:p>
          <a:p>
            <a:pPr algn="ctr"/>
            <a:r>
              <a:rPr lang="bn-BD" sz="3200" dirty="0" smtClean="0"/>
              <a:t>নামপদের যে সম্পর্ক,তাকে</a:t>
            </a:r>
          </a:p>
          <a:p>
            <a:pPr algn="ctr"/>
            <a:r>
              <a:rPr lang="bn-BD" sz="3200" dirty="0" smtClean="0"/>
              <a:t>কারক বলে।</a:t>
            </a:r>
            <a:endParaRPr lang="en-US" sz="3200" dirty="0"/>
          </a:p>
        </p:txBody>
      </p:sp>
      <p:sp>
        <p:nvSpPr>
          <p:cNvPr id="2" name="Explosion 1 1"/>
          <p:cNvSpPr/>
          <p:nvPr/>
        </p:nvSpPr>
        <p:spPr>
          <a:xfrm>
            <a:off x="4188390" y="4916745"/>
            <a:ext cx="381000" cy="34105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0579458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274638"/>
            <a:ext cx="81534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এসো জেনে নেই কারকের প্রকার ভেদ-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4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512</Words>
  <Application>Microsoft Office PowerPoint</Application>
  <PresentationFormat>On-screen Show (4:3)</PresentationFormat>
  <Paragraphs>167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Vrinda</vt:lpstr>
      <vt:lpstr>Office Theme</vt:lpstr>
      <vt:lpstr>সকল কে শুভেচ্ছা কেমন আছো তোমরা?       </vt:lpstr>
      <vt:lpstr>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Shahnaz Akter</cp:lastModifiedBy>
  <cp:revision>792</cp:revision>
  <dcterms:created xsi:type="dcterms:W3CDTF">2006-08-16T00:00:00Z</dcterms:created>
  <dcterms:modified xsi:type="dcterms:W3CDTF">2019-11-03T14:05:35Z</dcterms:modified>
</cp:coreProperties>
</file>