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4"/>
  </p:notesMasterIdLst>
  <p:sldIdLst>
    <p:sldId id="281" r:id="rId2"/>
    <p:sldId id="256" r:id="rId3"/>
    <p:sldId id="257" r:id="rId4"/>
    <p:sldId id="258" r:id="rId5"/>
    <p:sldId id="270" r:id="rId6"/>
    <p:sldId id="267" r:id="rId7"/>
    <p:sldId id="268" r:id="rId8"/>
    <p:sldId id="269" r:id="rId9"/>
    <p:sldId id="266" r:id="rId10"/>
    <p:sldId id="271" r:id="rId11"/>
    <p:sldId id="273" r:id="rId12"/>
    <p:sldId id="272" r:id="rId13"/>
    <p:sldId id="274" r:id="rId14"/>
    <p:sldId id="275" r:id="rId15"/>
    <p:sldId id="276" r:id="rId16"/>
    <p:sldId id="277" r:id="rId17"/>
    <p:sldId id="278" r:id="rId18"/>
    <p:sldId id="260" r:id="rId19"/>
    <p:sldId id="259" r:id="rId20"/>
    <p:sldId id="261" r:id="rId21"/>
    <p:sldId id="262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FACA8-BF24-4B4D-8B30-E4993B68FC9E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8A6A6-4F26-469F-9A2F-6F6A0C656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tyh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kern="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400" b="1" dirty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400" b="1" kern="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kern="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400" b="1" kern="0" dirty="0" smtClean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1" y="914400"/>
            <a:ext cx="41910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n-BD" sz="115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138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21116"/>
            <a:ext cx="2941692" cy="21842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59" y="2214628"/>
            <a:ext cx="2456441" cy="1823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391523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1303" cy="6858000"/>
          </a:xfrm>
          <a:prstGeom prst="rect">
            <a:avLst/>
          </a:prstGeom>
        </p:spPr>
      </p:pic>
      <p:pic>
        <p:nvPicPr>
          <p:cNvPr id="9" name="Picture 8" descr="9ui[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9144000" cy="6096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304800" y="152400"/>
            <a:ext cx="5638800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bn-IN" sz="4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ছবিটি</a:t>
            </a:r>
            <a:r>
              <a:rPr lang="bn-BD" sz="4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</a:t>
            </a:r>
            <a:r>
              <a:rPr lang="bn-IN" sz="4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সের</a:t>
            </a:r>
            <a:r>
              <a:rPr lang="bn-BD" sz="40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হতে পারে? </a:t>
            </a:r>
            <a:endParaRPr lang="en-US" sz="40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5791200"/>
            <a:ext cx="510540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রাঙামাটিতে অবস্থিত ঝুলন্তসেতু।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g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130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5943600"/>
            <a:ext cx="205740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কাপ্তাই হ্রদ।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k.j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38200"/>
            <a:ext cx="8610600" cy="51816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gh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0828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5867400"/>
            <a:ext cx="4343400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কাপ্তাই জলবিদ্যুৎকেন্দ্র ।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Kaptai-BB2017061715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2000"/>
            <a:ext cx="8206154" cy="51816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Bangladesh-Map-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Freeform 5"/>
          <p:cNvSpPr/>
          <p:nvPr/>
        </p:nvSpPr>
        <p:spPr>
          <a:xfrm>
            <a:off x="7010400" y="1621242"/>
            <a:ext cx="1600200" cy="740958"/>
          </a:xfrm>
          <a:custGeom>
            <a:avLst/>
            <a:gdLst>
              <a:gd name="connsiteX0" fmla="*/ 50593 w 1308840"/>
              <a:gd name="connsiteY0" fmla="*/ 122830 h 740958"/>
              <a:gd name="connsiteX1" fmla="*/ 50593 w 1308840"/>
              <a:gd name="connsiteY1" fmla="*/ 245660 h 740958"/>
              <a:gd name="connsiteX2" fmla="*/ 77888 w 1308840"/>
              <a:gd name="connsiteY2" fmla="*/ 327547 h 740958"/>
              <a:gd name="connsiteX3" fmla="*/ 64241 w 1308840"/>
              <a:gd name="connsiteY3" fmla="*/ 409433 h 740958"/>
              <a:gd name="connsiteX4" fmla="*/ 9650 w 1308840"/>
              <a:gd name="connsiteY4" fmla="*/ 423081 h 740958"/>
              <a:gd name="connsiteX5" fmla="*/ 23297 w 1308840"/>
              <a:gd name="connsiteY5" fmla="*/ 477672 h 740958"/>
              <a:gd name="connsiteX6" fmla="*/ 50593 w 1308840"/>
              <a:gd name="connsiteY6" fmla="*/ 600502 h 740958"/>
              <a:gd name="connsiteX7" fmla="*/ 36945 w 1308840"/>
              <a:gd name="connsiteY7" fmla="*/ 655093 h 740958"/>
              <a:gd name="connsiteX8" fmla="*/ 173423 w 1308840"/>
              <a:gd name="connsiteY8" fmla="*/ 696036 h 740958"/>
              <a:gd name="connsiteX9" fmla="*/ 296253 w 1308840"/>
              <a:gd name="connsiteY9" fmla="*/ 668741 h 740958"/>
              <a:gd name="connsiteX10" fmla="*/ 337196 w 1308840"/>
              <a:gd name="connsiteY10" fmla="*/ 655093 h 740958"/>
              <a:gd name="connsiteX11" fmla="*/ 419082 w 1308840"/>
              <a:gd name="connsiteY11" fmla="*/ 641445 h 740958"/>
              <a:gd name="connsiteX12" fmla="*/ 528264 w 1308840"/>
              <a:gd name="connsiteY12" fmla="*/ 600502 h 740958"/>
              <a:gd name="connsiteX13" fmla="*/ 582856 w 1308840"/>
              <a:gd name="connsiteY13" fmla="*/ 586854 h 740958"/>
              <a:gd name="connsiteX14" fmla="*/ 623799 w 1308840"/>
              <a:gd name="connsiteY14" fmla="*/ 559559 h 740958"/>
              <a:gd name="connsiteX15" fmla="*/ 664742 w 1308840"/>
              <a:gd name="connsiteY15" fmla="*/ 545911 h 740958"/>
              <a:gd name="connsiteX16" fmla="*/ 719333 w 1308840"/>
              <a:gd name="connsiteY16" fmla="*/ 491320 h 740958"/>
              <a:gd name="connsiteX17" fmla="*/ 869459 w 1308840"/>
              <a:gd name="connsiteY17" fmla="*/ 532263 h 740958"/>
              <a:gd name="connsiteX18" fmla="*/ 896754 w 1308840"/>
              <a:gd name="connsiteY18" fmla="*/ 450377 h 740958"/>
              <a:gd name="connsiteX19" fmla="*/ 1033232 w 1308840"/>
              <a:gd name="connsiteY19" fmla="*/ 395786 h 740958"/>
              <a:gd name="connsiteX20" fmla="*/ 992288 w 1308840"/>
              <a:gd name="connsiteY20" fmla="*/ 368490 h 740958"/>
              <a:gd name="connsiteX21" fmla="*/ 1033232 w 1308840"/>
              <a:gd name="connsiteY21" fmla="*/ 354842 h 740958"/>
              <a:gd name="connsiteX22" fmla="*/ 1169709 w 1308840"/>
              <a:gd name="connsiteY22" fmla="*/ 368490 h 740958"/>
              <a:gd name="connsiteX23" fmla="*/ 1183357 w 1308840"/>
              <a:gd name="connsiteY23" fmla="*/ 409433 h 740958"/>
              <a:gd name="connsiteX24" fmla="*/ 1292539 w 1308840"/>
              <a:gd name="connsiteY24" fmla="*/ 409433 h 740958"/>
              <a:gd name="connsiteX25" fmla="*/ 1306187 w 1308840"/>
              <a:gd name="connsiteY25" fmla="*/ 354842 h 740958"/>
              <a:gd name="connsiteX26" fmla="*/ 1237948 w 1308840"/>
              <a:gd name="connsiteY26" fmla="*/ 272956 h 740958"/>
              <a:gd name="connsiteX27" fmla="*/ 1210653 w 1308840"/>
              <a:gd name="connsiteY27" fmla="*/ 232012 h 740958"/>
              <a:gd name="connsiteX28" fmla="*/ 1128766 w 1308840"/>
              <a:gd name="connsiteY28" fmla="*/ 218365 h 740958"/>
              <a:gd name="connsiteX29" fmla="*/ 1087823 w 1308840"/>
              <a:gd name="connsiteY29" fmla="*/ 204717 h 740958"/>
              <a:gd name="connsiteX30" fmla="*/ 1005936 w 1308840"/>
              <a:gd name="connsiteY30" fmla="*/ 150126 h 740958"/>
              <a:gd name="connsiteX31" fmla="*/ 828515 w 1308840"/>
              <a:gd name="connsiteY31" fmla="*/ 136478 h 740958"/>
              <a:gd name="connsiteX32" fmla="*/ 814867 w 1308840"/>
              <a:gd name="connsiteY32" fmla="*/ 81887 h 740958"/>
              <a:gd name="connsiteX33" fmla="*/ 773924 w 1308840"/>
              <a:gd name="connsiteY33" fmla="*/ 68239 h 740958"/>
              <a:gd name="connsiteX34" fmla="*/ 569208 w 1308840"/>
              <a:gd name="connsiteY34" fmla="*/ 54591 h 740958"/>
              <a:gd name="connsiteX35" fmla="*/ 528264 w 1308840"/>
              <a:gd name="connsiteY35" fmla="*/ 40944 h 740958"/>
              <a:gd name="connsiteX36" fmla="*/ 514617 w 1308840"/>
              <a:gd name="connsiteY36" fmla="*/ 0 h 740958"/>
              <a:gd name="connsiteX37" fmla="*/ 473673 w 1308840"/>
              <a:gd name="connsiteY37" fmla="*/ 40944 h 740958"/>
              <a:gd name="connsiteX38" fmla="*/ 282605 w 1308840"/>
              <a:gd name="connsiteY38" fmla="*/ 54591 h 740958"/>
              <a:gd name="connsiteX39" fmla="*/ 241662 w 1308840"/>
              <a:gd name="connsiteY39" fmla="*/ 68239 h 740958"/>
              <a:gd name="connsiteX40" fmla="*/ 200718 w 1308840"/>
              <a:gd name="connsiteY40" fmla="*/ 95535 h 740958"/>
              <a:gd name="connsiteX41" fmla="*/ 132479 w 1308840"/>
              <a:gd name="connsiteY41" fmla="*/ 68239 h 74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308840" h="740958">
                <a:moveTo>
                  <a:pt x="50593" y="122830"/>
                </a:moveTo>
                <a:cubicBezTo>
                  <a:pt x="30573" y="182891"/>
                  <a:pt x="30005" y="163308"/>
                  <a:pt x="50593" y="245660"/>
                </a:cubicBezTo>
                <a:cubicBezTo>
                  <a:pt x="57571" y="273573"/>
                  <a:pt x="77888" y="327547"/>
                  <a:pt x="77888" y="327547"/>
                </a:cubicBezTo>
                <a:cubicBezTo>
                  <a:pt x="73339" y="354842"/>
                  <a:pt x="80325" y="386915"/>
                  <a:pt x="64241" y="409433"/>
                </a:cubicBezTo>
                <a:cubicBezTo>
                  <a:pt x="53339" y="424696"/>
                  <a:pt x="19301" y="406997"/>
                  <a:pt x="9650" y="423081"/>
                </a:cubicBezTo>
                <a:cubicBezTo>
                  <a:pt x="0" y="439165"/>
                  <a:pt x="19228" y="459362"/>
                  <a:pt x="23297" y="477672"/>
                </a:cubicBezTo>
                <a:cubicBezTo>
                  <a:pt x="57939" y="633563"/>
                  <a:pt x="17318" y="467403"/>
                  <a:pt x="50593" y="600502"/>
                </a:cubicBezTo>
                <a:cubicBezTo>
                  <a:pt x="46044" y="618699"/>
                  <a:pt x="32396" y="636896"/>
                  <a:pt x="36945" y="655093"/>
                </a:cubicBezTo>
                <a:cubicBezTo>
                  <a:pt x="58411" y="740958"/>
                  <a:pt x="110211" y="705066"/>
                  <a:pt x="173423" y="696036"/>
                </a:cubicBezTo>
                <a:cubicBezTo>
                  <a:pt x="265592" y="665312"/>
                  <a:pt x="152138" y="700766"/>
                  <a:pt x="296253" y="668741"/>
                </a:cubicBezTo>
                <a:cubicBezTo>
                  <a:pt x="310296" y="665620"/>
                  <a:pt x="323153" y="658214"/>
                  <a:pt x="337196" y="655093"/>
                </a:cubicBezTo>
                <a:cubicBezTo>
                  <a:pt x="364209" y="649090"/>
                  <a:pt x="391948" y="646872"/>
                  <a:pt x="419082" y="641445"/>
                </a:cubicBezTo>
                <a:cubicBezTo>
                  <a:pt x="519173" y="621426"/>
                  <a:pt x="428953" y="637743"/>
                  <a:pt x="528264" y="600502"/>
                </a:cubicBezTo>
                <a:cubicBezTo>
                  <a:pt x="545827" y="593916"/>
                  <a:pt x="564659" y="591403"/>
                  <a:pt x="582856" y="586854"/>
                </a:cubicBezTo>
                <a:cubicBezTo>
                  <a:pt x="596504" y="577756"/>
                  <a:pt x="609128" y="566894"/>
                  <a:pt x="623799" y="559559"/>
                </a:cubicBezTo>
                <a:cubicBezTo>
                  <a:pt x="636666" y="553125"/>
                  <a:pt x="654570" y="556083"/>
                  <a:pt x="664742" y="545911"/>
                </a:cubicBezTo>
                <a:cubicBezTo>
                  <a:pt x="737530" y="473123"/>
                  <a:pt x="610152" y="527715"/>
                  <a:pt x="719333" y="491320"/>
                </a:cubicBezTo>
                <a:cubicBezTo>
                  <a:pt x="820521" y="558778"/>
                  <a:pt x="769052" y="552345"/>
                  <a:pt x="869459" y="532263"/>
                </a:cubicBezTo>
                <a:lnTo>
                  <a:pt x="896754" y="450377"/>
                </a:lnTo>
                <a:cubicBezTo>
                  <a:pt x="923429" y="370352"/>
                  <a:pt x="896104" y="411022"/>
                  <a:pt x="1033232" y="395786"/>
                </a:cubicBezTo>
                <a:cubicBezTo>
                  <a:pt x="1019584" y="386687"/>
                  <a:pt x="992288" y="384893"/>
                  <a:pt x="992288" y="368490"/>
                </a:cubicBezTo>
                <a:cubicBezTo>
                  <a:pt x="992288" y="354104"/>
                  <a:pt x="1018846" y="354842"/>
                  <a:pt x="1033232" y="354842"/>
                </a:cubicBezTo>
                <a:cubicBezTo>
                  <a:pt x="1078951" y="354842"/>
                  <a:pt x="1124217" y="363941"/>
                  <a:pt x="1169709" y="368490"/>
                </a:cubicBezTo>
                <a:cubicBezTo>
                  <a:pt x="1174258" y="382138"/>
                  <a:pt x="1173185" y="399261"/>
                  <a:pt x="1183357" y="409433"/>
                </a:cubicBezTo>
                <a:cubicBezTo>
                  <a:pt x="1211335" y="437411"/>
                  <a:pt x="1266584" y="414624"/>
                  <a:pt x="1292539" y="409433"/>
                </a:cubicBezTo>
                <a:cubicBezTo>
                  <a:pt x="1297088" y="391236"/>
                  <a:pt x="1308840" y="373411"/>
                  <a:pt x="1306187" y="354842"/>
                </a:cubicBezTo>
                <a:cubicBezTo>
                  <a:pt x="1302682" y="330306"/>
                  <a:pt x="1249897" y="287295"/>
                  <a:pt x="1237948" y="272956"/>
                </a:cubicBezTo>
                <a:cubicBezTo>
                  <a:pt x="1227447" y="260355"/>
                  <a:pt x="1225324" y="239347"/>
                  <a:pt x="1210653" y="232012"/>
                </a:cubicBezTo>
                <a:cubicBezTo>
                  <a:pt x="1185902" y="219637"/>
                  <a:pt x="1156062" y="222914"/>
                  <a:pt x="1128766" y="218365"/>
                </a:cubicBezTo>
                <a:cubicBezTo>
                  <a:pt x="1115118" y="213816"/>
                  <a:pt x="1100399" y="211703"/>
                  <a:pt x="1087823" y="204717"/>
                </a:cubicBezTo>
                <a:cubicBezTo>
                  <a:pt x="1059146" y="188785"/>
                  <a:pt x="1038645" y="152642"/>
                  <a:pt x="1005936" y="150126"/>
                </a:cubicBezTo>
                <a:lnTo>
                  <a:pt x="828515" y="136478"/>
                </a:lnTo>
                <a:cubicBezTo>
                  <a:pt x="823966" y="118281"/>
                  <a:pt x="826584" y="96534"/>
                  <a:pt x="814867" y="81887"/>
                </a:cubicBezTo>
                <a:cubicBezTo>
                  <a:pt x="805880" y="70653"/>
                  <a:pt x="788222" y="69828"/>
                  <a:pt x="773924" y="68239"/>
                </a:cubicBezTo>
                <a:cubicBezTo>
                  <a:pt x="705952" y="60686"/>
                  <a:pt x="637447" y="59140"/>
                  <a:pt x="569208" y="54591"/>
                </a:cubicBezTo>
                <a:cubicBezTo>
                  <a:pt x="555560" y="50042"/>
                  <a:pt x="538437" y="51117"/>
                  <a:pt x="528264" y="40944"/>
                </a:cubicBezTo>
                <a:cubicBezTo>
                  <a:pt x="518091" y="30771"/>
                  <a:pt x="529003" y="0"/>
                  <a:pt x="514617" y="0"/>
                </a:cubicBezTo>
                <a:cubicBezTo>
                  <a:pt x="495316" y="0"/>
                  <a:pt x="492461" y="36523"/>
                  <a:pt x="473673" y="40944"/>
                </a:cubicBezTo>
                <a:cubicBezTo>
                  <a:pt x="411519" y="55569"/>
                  <a:pt x="346294" y="50042"/>
                  <a:pt x="282605" y="54591"/>
                </a:cubicBezTo>
                <a:cubicBezTo>
                  <a:pt x="268957" y="59140"/>
                  <a:pt x="254529" y="61805"/>
                  <a:pt x="241662" y="68239"/>
                </a:cubicBezTo>
                <a:cubicBezTo>
                  <a:pt x="226991" y="75575"/>
                  <a:pt x="216956" y="93215"/>
                  <a:pt x="200718" y="95535"/>
                </a:cubicBezTo>
                <a:cubicBezTo>
                  <a:pt x="160797" y="101238"/>
                  <a:pt x="152218" y="87978"/>
                  <a:pt x="132479" y="68239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91200" y="95386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সিলেট(জাফলং)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5943600"/>
            <a:ext cx="350520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মাধবকুণ্ড জলপ্রপাত।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529_gi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8153400" cy="5562600"/>
          </a:xfrm>
          <a:prstGeom prst="rect">
            <a:avLst/>
          </a:prstGeom>
          <a:effectLst>
            <a:softEdge rad="635000"/>
          </a:effectLst>
          <a:scene3d>
            <a:camera prst="obliqueBottomRight"/>
            <a:lightRig rig="threePt" dir="t"/>
          </a:scene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tyu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6019800"/>
            <a:ext cx="1828800" cy="70788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মারী নদী।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vl;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14400"/>
            <a:ext cx="72390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-চা-বাগা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  <a:ln w="5715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1000" y="838200"/>
            <a:ext cx="182880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চা বাগান। </a:t>
            </a:r>
            <a:endParaRPr lang="en-US" sz="4000" u="sng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jk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6019800"/>
            <a:ext cx="426720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খাসিয়া  উপজাতির লোক।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xs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57200"/>
            <a:ext cx="80772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d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228600"/>
            <a:ext cx="3581400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bn-IN" sz="4000" u="sng" dirty="0" smtClean="0">
                <a:latin typeface="NikoshBAN" pitchFamily="2" charset="0"/>
                <a:cs typeface="NikoshBAN" pitchFamily="2" charset="0"/>
              </a:rPr>
              <a:t>...</a:t>
            </a:r>
            <a:endParaRPr lang="en-US" sz="4000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5264"/>
          <a:stretch>
            <a:fillRect/>
          </a:stretch>
        </p:blipFill>
        <p:spPr bwMode="auto">
          <a:xfrm>
            <a:off x="2743200" y="1066800"/>
            <a:ext cx="41148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2800"/>
            <a:ext cx="6294187" cy="350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3557584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y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200" y="457200"/>
            <a:ext cx="274320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54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কাপ্তাই</a:t>
            </a:r>
            <a:r>
              <a:rPr lang="bn-BD" sz="44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দলঃ  </a:t>
            </a:r>
            <a:endParaRPr lang="en-US" sz="4400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05740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প্রশ্নঃ কেন পর্যটকরা বাংলাদেশের পাহাড়ি এলাকায় বেড়াতে আসবেন ?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1242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জবা</a:t>
            </a:r>
            <a:r>
              <a:rPr lang="bn-BD" sz="44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দলঃ   </a:t>
            </a:r>
            <a:endParaRPr lang="en-US" sz="4400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7338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প্রশ্নঃ  পাহাড়ি এলাকার এসব স্থানের পরিবেশেকে কীভাবে সংরক্ষণ করা যায়?   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8768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বেলী</a:t>
            </a:r>
            <a:r>
              <a:rPr lang="bn-BD" sz="44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দলঃ       </a:t>
            </a:r>
            <a:endParaRPr lang="en-US" sz="4400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410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প্রশ্নঃ বাংলাদেশের কয়েকটি দর্শনীয় পাহাড়ি স্থানের নাম লিখ।     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04800"/>
            <a:ext cx="8458200" cy="62484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46" y="480060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616OfOF8oCL._SX425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914400"/>
            <a:ext cx="4114800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6764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7660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600200" y="2133600"/>
            <a:ext cx="6629400" cy="230832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মামুনুর রশিদ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রাজবাড়ী মডেল সরকারি প্রাথমিক বিদ্যালয়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মানিকছড়ি, খাগড়াছড়ি।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My Pic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57200"/>
            <a:ext cx="2590800" cy="25908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yjj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130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57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বিভিন্ন দর্শনীয় স্থানের সাথে তাদের আকর্ষণগুলো মিল কর। </a:t>
            </a:r>
            <a:endParaRPr lang="en-US" sz="3200" u="sng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447800"/>
            <a:ext cx="5943600" cy="46482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43397" y="3733403"/>
            <a:ext cx="4647406" cy="76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0600" y="1981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বান্দরবান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2000" y="3200400"/>
            <a:ext cx="27432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0" y="3505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রাঙামাটি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85800" y="4724400"/>
            <a:ext cx="28194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" y="4953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জাফলং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581400" y="2438400"/>
            <a:ext cx="30480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05200" y="3429000"/>
            <a:ext cx="31242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05200" y="4419600"/>
            <a:ext cx="31242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05200" y="5334000"/>
            <a:ext cx="3124200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86200" y="16002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ঝুলন্তসেতু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33800" y="2514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বৌদ্ধমন্দির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33800" y="35814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চাকমা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57600" y="4495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খাসিয়া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0000" y="54102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জাদুঘর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4" name="Straight Arrow Connector 43"/>
          <p:cNvCxnSpPr>
            <a:endCxn id="39" idx="1"/>
          </p:cNvCxnSpPr>
          <p:nvPr/>
        </p:nvCxnSpPr>
        <p:spPr>
          <a:xfrm>
            <a:off x="2590800" y="2286000"/>
            <a:ext cx="1143000" cy="49021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8" idx="1"/>
          </p:cNvCxnSpPr>
          <p:nvPr/>
        </p:nvCxnSpPr>
        <p:spPr>
          <a:xfrm rot="5400000" flipH="1" flipV="1">
            <a:off x="2340603" y="2035809"/>
            <a:ext cx="1719595" cy="13715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1" idx="1"/>
          </p:cNvCxnSpPr>
          <p:nvPr/>
        </p:nvCxnSpPr>
        <p:spPr>
          <a:xfrm flipV="1">
            <a:off x="2819400" y="4849743"/>
            <a:ext cx="838200" cy="48425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7f9dd9313c462a67e40dde7faa825b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457200"/>
            <a:ext cx="3962400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পরিকল্পিত কাজ </a:t>
            </a:r>
            <a:endParaRPr lang="en-US" sz="4800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905001"/>
            <a:ext cx="7467600" cy="15696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প্রশ্নঃ তোমার পছন্দ অনুযায়ী একটি দর্শনীয় স্থান বেছে নাও এবং কেন তুমি সেখানে যেতে চাও তা আগামীকাল লিখে আনবে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he-Bridal-Flower-87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620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132" y="609600"/>
            <a:ext cx="4780386" cy="2662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5486400"/>
            <a:ext cx="8030395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s-IN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সবাই ভাল </a:t>
            </a:r>
            <a:r>
              <a:rPr lang="as-IN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</a:t>
            </a:r>
            <a:r>
              <a:rPr lang="en-US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as-IN" sz="6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yjj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130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9400" y="609600"/>
            <a:ext cx="312420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54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5400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905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চতুর্থ 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2766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 শিরোনামঃ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 ভূপ্রকৃতি  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8100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দর্শনীয় পাহাড়ি এলাকা  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6670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বাংলাদেশ ও বিশ্বপরিচয়   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4340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zsdfg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1600200"/>
            <a:ext cx="3124200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6600" u="sng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600" u="sng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u="sng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276600"/>
            <a:ext cx="8458200" cy="19389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 প্রাকৃতিক সৌন্দর্যমণ্ডিত কয়েকটি স্থানের প্রাকৃতিক সৌন্দর্যের বর্ণনা দিতে পারবে। 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(রাঙামাটি, বান্দরবান ও জাফলং)।  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angladesh-Map-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991600" cy="670560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7848600" y="4914331"/>
            <a:ext cx="1143000" cy="1105469"/>
          </a:xfrm>
          <a:custGeom>
            <a:avLst/>
            <a:gdLst>
              <a:gd name="connsiteX0" fmla="*/ 101737 w 674943"/>
              <a:gd name="connsiteY0" fmla="*/ 27296 h 1105469"/>
              <a:gd name="connsiteX1" fmla="*/ 74441 w 674943"/>
              <a:gd name="connsiteY1" fmla="*/ 68239 h 1105469"/>
              <a:gd name="connsiteX2" fmla="*/ 101737 w 674943"/>
              <a:gd name="connsiteY2" fmla="*/ 245660 h 1105469"/>
              <a:gd name="connsiteX3" fmla="*/ 156328 w 674943"/>
              <a:gd name="connsiteY3" fmla="*/ 327546 h 1105469"/>
              <a:gd name="connsiteX4" fmla="*/ 142680 w 674943"/>
              <a:gd name="connsiteY4" fmla="*/ 368490 h 1105469"/>
              <a:gd name="connsiteX5" fmla="*/ 60794 w 674943"/>
              <a:gd name="connsiteY5" fmla="*/ 409433 h 1105469"/>
              <a:gd name="connsiteX6" fmla="*/ 19850 w 674943"/>
              <a:gd name="connsiteY6" fmla="*/ 450376 h 1105469"/>
              <a:gd name="connsiteX7" fmla="*/ 19850 w 674943"/>
              <a:gd name="connsiteY7" fmla="*/ 532263 h 1105469"/>
              <a:gd name="connsiteX8" fmla="*/ 60794 w 674943"/>
              <a:gd name="connsiteY8" fmla="*/ 559558 h 1105469"/>
              <a:gd name="connsiteX9" fmla="*/ 101737 w 674943"/>
              <a:gd name="connsiteY9" fmla="*/ 545911 h 1105469"/>
              <a:gd name="connsiteX10" fmla="*/ 156328 w 674943"/>
              <a:gd name="connsiteY10" fmla="*/ 559558 h 1105469"/>
              <a:gd name="connsiteX11" fmla="*/ 60794 w 674943"/>
              <a:gd name="connsiteY11" fmla="*/ 573206 h 1105469"/>
              <a:gd name="connsiteX12" fmla="*/ 74441 w 674943"/>
              <a:gd name="connsiteY12" fmla="*/ 668740 h 1105469"/>
              <a:gd name="connsiteX13" fmla="*/ 115385 w 674943"/>
              <a:gd name="connsiteY13" fmla="*/ 723331 h 1105469"/>
              <a:gd name="connsiteX14" fmla="*/ 129032 w 674943"/>
              <a:gd name="connsiteY14" fmla="*/ 764275 h 1105469"/>
              <a:gd name="connsiteX15" fmla="*/ 183624 w 674943"/>
              <a:gd name="connsiteY15" fmla="*/ 846161 h 1105469"/>
              <a:gd name="connsiteX16" fmla="*/ 169976 w 674943"/>
              <a:gd name="connsiteY16" fmla="*/ 941696 h 1105469"/>
              <a:gd name="connsiteX17" fmla="*/ 115385 w 674943"/>
              <a:gd name="connsiteY17" fmla="*/ 968991 h 1105469"/>
              <a:gd name="connsiteX18" fmla="*/ 183624 w 674943"/>
              <a:gd name="connsiteY18" fmla="*/ 1023582 h 1105469"/>
              <a:gd name="connsiteX19" fmla="*/ 238215 w 674943"/>
              <a:gd name="connsiteY19" fmla="*/ 968991 h 1105469"/>
              <a:gd name="connsiteX20" fmla="*/ 306453 w 674943"/>
              <a:gd name="connsiteY20" fmla="*/ 914400 h 1105469"/>
              <a:gd name="connsiteX21" fmla="*/ 401988 w 674943"/>
              <a:gd name="connsiteY21" fmla="*/ 955343 h 1105469"/>
              <a:gd name="connsiteX22" fmla="*/ 442931 w 674943"/>
              <a:gd name="connsiteY22" fmla="*/ 996287 h 1105469"/>
              <a:gd name="connsiteX23" fmla="*/ 565761 w 674943"/>
              <a:gd name="connsiteY23" fmla="*/ 1009934 h 1105469"/>
              <a:gd name="connsiteX24" fmla="*/ 606704 w 674943"/>
              <a:gd name="connsiteY24" fmla="*/ 1091821 h 1105469"/>
              <a:gd name="connsiteX25" fmla="*/ 647647 w 674943"/>
              <a:gd name="connsiteY25" fmla="*/ 1105469 h 1105469"/>
              <a:gd name="connsiteX26" fmla="*/ 674943 w 674943"/>
              <a:gd name="connsiteY26" fmla="*/ 1064525 h 1105469"/>
              <a:gd name="connsiteX27" fmla="*/ 647647 w 674943"/>
              <a:gd name="connsiteY27" fmla="*/ 1023582 h 1105469"/>
              <a:gd name="connsiteX28" fmla="*/ 620352 w 674943"/>
              <a:gd name="connsiteY28" fmla="*/ 900752 h 1105469"/>
              <a:gd name="connsiteX29" fmla="*/ 593056 w 674943"/>
              <a:gd name="connsiteY29" fmla="*/ 859809 h 1105469"/>
              <a:gd name="connsiteX30" fmla="*/ 579409 w 674943"/>
              <a:gd name="connsiteY30" fmla="*/ 805218 h 1105469"/>
              <a:gd name="connsiteX31" fmla="*/ 552113 w 674943"/>
              <a:gd name="connsiteY31" fmla="*/ 723331 h 1105469"/>
              <a:gd name="connsiteX32" fmla="*/ 565761 w 674943"/>
              <a:gd name="connsiteY32" fmla="*/ 655093 h 1105469"/>
              <a:gd name="connsiteX33" fmla="*/ 579409 w 674943"/>
              <a:gd name="connsiteY33" fmla="*/ 614149 h 1105469"/>
              <a:gd name="connsiteX34" fmla="*/ 565761 w 674943"/>
              <a:gd name="connsiteY34" fmla="*/ 518615 h 1105469"/>
              <a:gd name="connsiteX35" fmla="*/ 538465 w 674943"/>
              <a:gd name="connsiteY35" fmla="*/ 477672 h 1105469"/>
              <a:gd name="connsiteX36" fmla="*/ 483874 w 674943"/>
              <a:gd name="connsiteY36" fmla="*/ 245660 h 1105469"/>
              <a:gd name="connsiteX37" fmla="*/ 442931 w 674943"/>
              <a:gd name="connsiteY37" fmla="*/ 232012 h 1105469"/>
              <a:gd name="connsiteX38" fmla="*/ 429283 w 674943"/>
              <a:gd name="connsiteY38" fmla="*/ 150125 h 1105469"/>
              <a:gd name="connsiteX39" fmla="*/ 333749 w 674943"/>
              <a:gd name="connsiteY39" fmla="*/ 95534 h 1105469"/>
              <a:gd name="connsiteX40" fmla="*/ 251862 w 674943"/>
              <a:gd name="connsiteY40" fmla="*/ 40943 h 1105469"/>
              <a:gd name="connsiteX41" fmla="*/ 210919 w 674943"/>
              <a:gd name="connsiteY41" fmla="*/ 13648 h 1105469"/>
              <a:gd name="connsiteX42" fmla="*/ 169976 w 674943"/>
              <a:gd name="connsiteY42" fmla="*/ 0 h 1105469"/>
              <a:gd name="connsiteX43" fmla="*/ 129032 w 674943"/>
              <a:gd name="connsiteY43" fmla="*/ 13648 h 1105469"/>
              <a:gd name="connsiteX44" fmla="*/ 101737 w 674943"/>
              <a:gd name="connsiteY44" fmla="*/ 27296 h 110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74943" h="1105469">
                <a:moveTo>
                  <a:pt x="101737" y="27296"/>
                </a:moveTo>
                <a:cubicBezTo>
                  <a:pt x="92639" y="36394"/>
                  <a:pt x="75699" y="51885"/>
                  <a:pt x="74441" y="68239"/>
                </a:cubicBezTo>
                <a:cubicBezTo>
                  <a:pt x="73328" y="82703"/>
                  <a:pt x="78726" y="204240"/>
                  <a:pt x="101737" y="245660"/>
                </a:cubicBezTo>
                <a:cubicBezTo>
                  <a:pt x="117669" y="274337"/>
                  <a:pt x="156328" y="327546"/>
                  <a:pt x="156328" y="327546"/>
                </a:cubicBezTo>
                <a:cubicBezTo>
                  <a:pt x="151779" y="341194"/>
                  <a:pt x="151667" y="357256"/>
                  <a:pt x="142680" y="368490"/>
                </a:cubicBezTo>
                <a:cubicBezTo>
                  <a:pt x="123440" y="392540"/>
                  <a:pt x="87765" y="400443"/>
                  <a:pt x="60794" y="409433"/>
                </a:cubicBezTo>
                <a:cubicBezTo>
                  <a:pt x="47146" y="423081"/>
                  <a:pt x="30556" y="434317"/>
                  <a:pt x="19850" y="450376"/>
                </a:cubicBezTo>
                <a:cubicBezTo>
                  <a:pt x="3308" y="475189"/>
                  <a:pt x="0" y="507450"/>
                  <a:pt x="19850" y="532263"/>
                </a:cubicBezTo>
                <a:cubicBezTo>
                  <a:pt x="30097" y="545071"/>
                  <a:pt x="47146" y="550460"/>
                  <a:pt x="60794" y="559558"/>
                </a:cubicBezTo>
                <a:cubicBezTo>
                  <a:pt x="74442" y="555009"/>
                  <a:pt x="87351" y="545911"/>
                  <a:pt x="101737" y="545911"/>
                </a:cubicBezTo>
                <a:cubicBezTo>
                  <a:pt x="120494" y="545911"/>
                  <a:pt x="171935" y="549154"/>
                  <a:pt x="156328" y="559558"/>
                </a:cubicBezTo>
                <a:cubicBezTo>
                  <a:pt x="129563" y="577401"/>
                  <a:pt x="92639" y="568657"/>
                  <a:pt x="60794" y="573206"/>
                </a:cubicBezTo>
                <a:cubicBezTo>
                  <a:pt x="65343" y="605051"/>
                  <a:pt x="63448" y="638509"/>
                  <a:pt x="74441" y="668740"/>
                </a:cubicBezTo>
                <a:cubicBezTo>
                  <a:pt x="82214" y="690117"/>
                  <a:pt x="104100" y="703582"/>
                  <a:pt x="115385" y="723331"/>
                </a:cubicBezTo>
                <a:cubicBezTo>
                  <a:pt x="122522" y="735822"/>
                  <a:pt x="122045" y="751699"/>
                  <a:pt x="129032" y="764275"/>
                </a:cubicBezTo>
                <a:cubicBezTo>
                  <a:pt x="144964" y="792952"/>
                  <a:pt x="183624" y="846161"/>
                  <a:pt x="183624" y="846161"/>
                </a:cubicBezTo>
                <a:cubicBezTo>
                  <a:pt x="179075" y="878006"/>
                  <a:pt x="185598" y="913576"/>
                  <a:pt x="169976" y="941696"/>
                </a:cubicBezTo>
                <a:cubicBezTo>
                  <a:pt x="160096" y="959481"/>
                  <a:pt x="122941" y="950101"/>
                  <a:pt x="115385" y="968991"/>
                </a:cubicBezTo>
                <a:cubicBezTo>
                  <a:pt x="100859" y="1005304"/>
                  <a:pt x="170799" y="1019307"/>
                  <a:pt x="183624" y="1023582"/>
                </a:cubicBezTo>
                <a:cubicBezTo>
                  <a:pt x="213399" y="934253"/>
                  <a:pt x="172044" y="1021927"/>
                  <a:pt x="238215" y="968991"/>
                </a:cubicBezTo>
                <a:cubicBezTo>
                  <a:pt x="326405" y="898439"/>
                  <a:pt x="203539" y="948705"/>
                  <a:pt x="306453" y="914400"/>
                </a:cubicBezTo>
                <a:cubicBezTo>
                  <a:pt x="358478" y="927406"/>
                  <a:pt x="361597" y="921684"/>
                  <a:pt x="401988" y="955343"/>
                </a:cubicBezTo>
                <a:cubicBezTo>
                  <a:pt x="416815" y="967699"/>
                  <a:pt x="424621" y="990184"/>
                  <a:pt x="442931" y="996287"/>
                </a:cubicBezTo>
                <a:cubicBezTo>
                  <a:pt x="482012" y="1009314"/>
                  <a:pt x="524818" y="1005385"/>
                  <a:pt x="565761" y="1009934"/>
                </a:cubicBezTo>
                <a:cubicBezTo>
                  <a:pt x="574751" y="1036905"/>
                  <a:pt x="582653" y="1072580"/>
                  <a:pt x="606704" y="1091821"/>
                </a:cubicBezTo>
                <a:cubicBezTo>
                  <a:pt x="617937" y="1100808"/>
                  <a:pt x="633999" y="1100920"/>
                  <a:pt x="647647" y="1105469"/>
                </a:cubicBezTo>
                <a:cubicBezTo>
                  <a:pt x="656746" y="1091821"/>
                  <a:pt x="674943" y="1080928"/>
                  <a:pt x="674943" y="1064525"/>
                </a:cubicBezTo>
                <a:cubicBezTo>
                  <a:pt x="674943" y="1048122"/>
                  <a:pt x="654982" y="1038253"/>
                  <a:pt x="647647" y="1023582"/>
                </a:cubicBezTo>
                <a:cubicBezTo>
                  <a:pt x="622676" y="973641"/>
                  <a:pt x="641315" y="963640"/>
                  <a:pt x="620352" y="900752"/>
                </a:cubicBezTo>
                <a:cubicBezTo>
                  <a:pt x="615165" y="885191"/>
                  <a:pt x="602155" y="873457"/>
                  <a:pt x="593056" y="859809"/>
                </a:cubicBezTo>
                <a:cubicBezTo>
                  <a:pt x="588507" y="841612"/>
                  <a:pt x="584799" y="823184"/>
                  <a:pt x="579409" y="805218"/>
                </a:cubicBezTo>
                <a:cubicBezTo>
                  <a:pt x="571141" y="777659"/>
                  <a:pt x="552113" y="723331"/>
                  <a:pt x="552113" y="723331"/>
                </a:cubicBezTo>
                <a:cubicBezTo>
                  <a:pt x="556662" y="700585"/>
                  <a:pt x="560135" y="677597"/>
                  <a:pt x="565761" y="655093"/>
                </a:cubicBezTo>
                <a:cubicBezTo>
                  <a:pt x="569250" y="641136"/>
                  <a:pt x="579409" y="628535"/>
                  <a:pt x="579409" y="614149"/>
                </a:cubicBezTo>
                <a:cubicBezTo>
                  <a:pt x="579409" y="581981"/>
                  <a:pt x="575005" y="549426"/>
                  <a:pt x="565761" y="518615"/>
                </a:cubicBezTo>
                <a:cubicBezTo>
                  <a:pt x="561048" y="502904"/>
                  <a:pt x="547564" y="491320"/>
                  <a:pt x="538465" y="477672"/>
                </a:cubicBezTo>
                <a:cubicBezTo>
                  <a:pt x="530563" y="367032"/>
                  <a:pt x="567817" y="301621"/>
                  <a:pt x="483874" y="245660"/>
                </a:cubicBezTo>
                <a:cubicBezTo>
                  <a:pt x="471904" y="237680"/>
                  <a:pt x="456579" y="236561"/>
                  <a:pt x="442931" y="232012"/>
                </a:cubicBezTo>
                <a:cubicBezTo>
                  <a:pt x="438382" y="204716"/>
                  <a:pt x="441658" y="174876"/>
                  <a:pt x="429283" y="150125"/>
                </a:cubicBezTo>
                <a:cubicBezTo>
                  <a:pt x="422539" y="136638"/>
                  <a:pt x="339594" y="99041"/>
                  <a:pt x="333749" y="95534"/>
                </a:cubicBezTo>
                <a:cubicBezTo>
                  <a:pt x="305619" y="78656"/>
                  <a:pt x="279158" y="59140"/>
                  <a:pt x="251862" y="40943"/>
                </a:cubicBezTo>
                <a:cubicBezTo>
                  <a:pt x="238214" y="31845"/>
                  <a:pt x="226480" y="18835"/>
                  <a:pt x="210919" y="13648"/>
                </a:cubicBezTo>
                <a:lnTo>
                  <a:pt x="169976" y="0"/>
                </a:lnTo>
                <a:cubicBezTo>
                  <a:pt x="156328" y="4549"/>
                  <a:pt x="139205" y="3475"/>
                  <a:pt x="129032" y="13648"/>
                </a:cubicBezTo>
                <a:cubicBezTo>
                  <a:pt x="83773" y="58907"/>
                  <a:pt x="110835" y="18198"/>
                  <a:pt x="101737" y="27296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24600" y="10007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বান্দরবান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y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4876800" cy="76944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দেখতে পাচ্ছ?  </a:t>
            </a:r>
            <a:endParaRPr lang="en-US" sz="44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5867400"/>
            <a:ext cx="3352800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চিম্বুক পাহাড়।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yjj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0" y="5257800"/>
            <a:ext cx="4191000" cy="76944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বান্দরবানের বগা হ্রদ।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ee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371600"/>
            <a:ext cx="7143750" cy="386715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7400" y="6019800"/>
            <a:ext cx="502920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বান্দরবানে অবস্থিত বৌদ্ধমন্দির।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hjb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38200"/>
            <a:ext cx="7086600" cy="51054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Bangladesh-Map-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8497094" y="5601494"/>
            <a:ext cx="685800" cy="150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5029200" y="2057400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848600" y="3352800"/>
            <a:ext cx="304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7677624" y="3411941"/>
            <a:ext cx="1161576" cy="1769660"/>
          </a:xfrm>
          <a:custGeom>
            <a:avLst/>
            <a:gdLst>
              <a:gd name="connsiteX0" fmla="*/ 197134 w 1084239"/>
              <a:gd name="connsiteY0" fmla="*/ 0 h 1897039"/>
              <a:gd name="connsiteX1" fmla="*/ 224430 w 1084239"/>
              <a:gd name="connsiteY1" fmla="*/ 95535 h 1897039"/>
              <a:gd name="connsiteX2" fmla="*/ 251725 w 1084239"/>
              <a:gd name="connsiteY2" fmla="*/ 136478 h 1897039"/>
              <a:gd name="connsiteX3" fmla="*/ 265373 w 1084239"/>
              <a:gd name="connsiteY3" fmla="*/ 191069 h 1897039"/>
              <a:gd name="connsiteX4" fmla="*/ 292669 w 1084239"/>
              <a:gd name="connsiteY4" fmla="*/ 232012 h 1897039"/>
              <a:gd name="connsiteX5" fmla="*/ 279021 w 1084239"/>
              <a:gd name="connsiteY5" fmla="*/ 272956 h 1897039"/>
              <a:gd name="connsiteX6" fmla="*/ 156191 w 1084239"/>
              <a:gd name="connsiteY6" fmla="*/ 286603 h 1897039"/>
              <a:gd name="connsiteX7" fmla="*/ 156191 w 1084239"/>
              <a:gd name="connsiteY7" fmla="*/ 368490 h 1897039"/>
              <a:gd name="connsiteX8" fmla="*/ 251725 w 1084239"/>
              <a:gd name="connsiteY8" fmla="*/ 354842 h 1897039"/>
              <a:gd name="connsiteX9" fmla="*/ 306316 w 1084239"/>
              <a:gd name="connsiteY9" fmla="*/ 368490 h 1897039"/>
              <a:gd name="connsiteX10" fmla="*/ 319964 w 1084239"/>
              <a:gd name="connsiteY10" fmla="*/ 504967 h 1897039"/>
              <a:gd name="connsiteX11" fmla="*/ 333612 w 1084239"/>
              <a:gd name="connsiteY11" fmla="*/ 545911 h 1897039"/>
              <a:gd name="connsiteX12" fmla="*/ 238077 w 1084239"/>
              <a:gd name="connsiteY12" fmla="*/ 614150 h 1897039"/>
              <a:gd name="connsiteX13" fmla="*/ 265373 w 1084239"/>
              <a:gd name="connsiteY13" fmla="*/ 709684 h 1897039"/>
              <a:gd name="connsiteX14" fmla="*/ 251725 w 1084239"/>
              <a:gd name="connsiteY14" fmla="*/ 750627 h 1897039"/>
              <a:gd name="connsiteX15" fmla="*/ 156191 w 1084239"/>
              <a:gd name="connsiteY15" fmla="*/ 777923 h 1897039"/>
              <a:gd name="connsiteX16" fmla="*/ 74304 w 1084239"/>
              <a:gd name="connsiteY16" fmla="*/ 846161 h 1897039"/>
              <a:gd name="connsiteX17" fmla="*/ 101600 w 1084239"/>
              <a:gd name="connsiteY17" fmla="*/ 1023582 h 1897039"/>
              <a:gd name="connsiteX18" fmla="*/ 60657 w 1084239"/>
              <a:gd name="connsiteY18" fmla="*/ 1037230 h 1897039"/>
              <a:gd name="connsiteX19" fmla="*/ 6066 w 1084239"/>
              <a:gd name="connsiteY19" fmla="*/ 1064526 h 1897039"/>
              <a:gd name="connsiteX20" fmla="*/ 169839 w 1084239"/>
              <a:gd name="connsiteY20" fmla="*/ 1091821 h 1897039"/>
              <a:gd name="connsiteX21" fmla="*/ 224430 w 1084239"/>
              <a:gd name="connsiteY21" fmla="*/ 1105469 h 1897039"/>
              <a:gd name="connsiteX22" fmla="*/ 306316 w 1084239"/>
              <a:gd name="connsiteY22" fmla="*/ 1187356 h 1897039"/>
              <a:gd name="connsiteX23" fmla="*/ 319964 w 1084239"/>
              <a:gd name="connsiteY23" fmla="*/ 1255594 h 1897039"/>
              <a:gd name="connsiteX24" fmla="*/ 347260 w 1084239"/>
              <a:gd name="connsiteY24" fmla="*/ 1337481 h 1897039"/>
              <a:gd name="connsiteX25" fmla="*/ 388203 w 1084239"/>
              <a:gd name="connsiteY25" fmla="*/ 1419367 h 1897039"/>
              <a:gd name="connsiteX26" fmla="*/ 429146 w 1084239"/>
              <a:gd name="connsiteY26" fmla="*/ 1433015 h 1897039"/>
              <a:gd name="connsiteX27" fmla="*/ 483737 w 1084239"/>
              <a:gd name="connsiteY27" fmla="*/ 1419367 h 1897039"/>
              <a:gd name="connsiteX28" fmla="*/ 524680 w 1084239"/>
              <a:gd name="connsiteY28" fmla="*/ 1405720 h 1897039"/>
              <a:gd name="connsiteX29" fmla="*/ 674806 w 1084239"/>
              <a:gd name="connsiteY29" fmla="*/ 1419367 h 1897039"/>
              <a:gd name="connsiteX30" fmla="*/ 756692 w 1084239"/>
              <a:gd name="connsiteY30" fmla="*/ 1446663 h 1897039"/>
              <a:gd name="connsiteX31" fmla="*/ 797636 w 1084239"/>
              <a:gd name="connsiteY31" fmla="*/ 1460311 h 1897039"/>
              <a:gd name="connsiteX32" fmla="*/ 879522 w 1084239"/>
              <a:gd name="connsiteY32" fmla="*/ 1528550 h 1897039"/>
              <a:gd name="connsiteX33" fmla="*/ 906818 w 1084239"/>
              <a:gd name="connsiteY33" fmla="*/ 1583141 h 1897039"/>
              <a:gd name="connsiteX34" fmla="*/ 934113 w 1084239"/>
              <a:gd name="connsiteY34" fmla="*/ 1665027 h 1897039"/>
              <a:gd name="connsiteX35" fmla="*/ 975057 w 1084239"/>
              <a:gd name="connsiteY35" fmla="*/ 1719618 h 1897039"/>
              <a:gd name="connsiteX36" fmla="*/ 1029648 w 1084239"/>
              <a:gd name="connsiteY36" fmla="*/ 1815153 h 1897039"/>
              <a:gd name="connsiteX37" fmla="*/ 1084239 w 1084239"/>
              <a:gd name="connsiteY37" fmla="*/ 1897039 h 189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84239" h="1897039">
                <a:moveTo>
                  <a:pt x="197134" y="0"/>
                </a:moveTo>
                <a:cubicBezTo>
                  <a:pt x="201507" y="17491"/>
                  <a:pt x="214640" y="75956"/>
                  <a:pt x="224430" y="95535"/>
                </a:cubicBezTo>
                <a:cubicBezTo>
                  <a:pt x="231765" y="110206"/>
                  <a:pt x="242627" y="122830"/>
                  <a:pt x="251725" y="136478"/>
                </a:cubicBezTo>
                <a:cubicBezTo>
                  <a:pt x="256274" y="154675"/>
                  <a:pt x="257984" y="173829"/>
                  <a:pt x="265373" y="191069"/>
                </a:cubicBezTo>
                <a:cubicBezTo>
                  <a:pt x="271834" y="206145"/>
                  <a:pt x="289972" y="215833"/>
                  <a:pt x="292669" y="232012"/>
                </a:cubicBezTo>
                <a:cubicBezTo>
                  <a:pt x="295034" y="246203"/>
                  <a:pt x="292378" y="267613"/>
                  <a:pt x="279021" y="272956"/>
                </a:cubicBezTo>
                <a:cubicBezTo>
                  <a:pt x="240772" y="288255"/>
                  <a:pt x="197134" y="282054"/>
                  <a:pt x="156191" y="286603"/>
                </a:cubicBezTo>
                <a:cubicBezTo>
                  <a:pt x="153392" y="295001"/>
                  <a:pt x="122596" y="360091"/>
                  <a:pt x="156191" y="368490"/>
                </a:cubicBezTo>
                <a:cubicBezTo>
                  <a:pt x="187399" y="376292"/>
                  <a:pt x="219880" y="359391"/>
                  <a:pt x="251725" y="354842"/>
                </a:cubicBezTo>
                <a:cubicBezTo>
                  <a:pt x="269922" y="359391"/>
                  <a:pt x="298554" y="351414"/>
                  <a:pt x="306316" y="368490"/>
                </a:cubicBezTo>
                <a:cubicBezTo>
                  <a:pt x="325235" y="410111"/>
                  <a:pt x="313012" y="459779"/>
                  <a:pt x="319964" y="504967"/>
                </a:cubicBezTo>
                <a:cubicBezTo>
                  <a:pt x="322152" y="519186"/>
                  <a:pt x="329063" y="532263"/>
                  <a:pt x="333612" y="545911"/>
                </a:cubicBezTo>
                <a:cubicBezTo>
                  <a:pt x="294350" y="702956"/>
                  <a:pt x="366352" y="485875"/>
                  <a:pt x="238077" y="614150"/>
                </a:cubicBezTo>
                <a:cubicBezTo>
                  <a:pt x="233793" y="618434"/>
                  <a:pt x="262223" y="700234"/>
                  <a:pt x="265373" y="709684"/>
                </a:cubicBezTo>
                <a:cubicBezTo>
                  <a:pt x="260824" y="723332"/>
                  <a:pt x="261897" y="740455"/>
                  <a:pt x="251725" y="750627"/>
                </a:cubicBezTo>
                <a:cubicBezTo>
                  <a:pt x="245198" y="757154"/>
                  <a:pt x="156664" y="777805"/>
                  <a:pt x="156191" y="777923"/>
                </a:cubicBezTo>
                <a:cubicBezTo>
                  <a:pt x="141289" y="787858"/>
                  <a:pt x="77306" y="826646"/>
                  <a:pt x="74304" y="846161"/>
                </a:cubicBezTo>
                <a:cubicBezTo>
                  <a:pt x="63193" y="918383"/>
                  <a:pt x="81735" y="963988"/>
                  <a:pt x="101600" y="1023582"/>
                </a:cubicBezTo>
                <a:cubicBezTo>
                  <a:pt x="87952" y="1028131"/>
                  <a:pt x="75043" y="1037230"/>
                  <a:pt x="60657" y="1037230"/>
                </a:cubicBezTo>
                <a:cubicBezTo>
                  <a:pt x="0" y="1037230"/>
                  <a:pt x="30327" y="991737"/>
                  <a:pt x="6066" y="1064526"/>
                </a:cubicBezTo>
                <a:cubicBezTo>
                  <a:pt x="97493" y="1095000"/>
                  <a:pt x="58" y="1065700"/>
                  <a:pt x="169839" y="1091821"/>
                </a:cubicBezTo>
                <a:cubicBezTo>
                  <a:pt x="188378" y="1094673"/>
                  <a:pt x="206233" y="1100920"/>
                  <a:pt x="224430" y="1105469"/>
                </a:cubicBezTo>
                <a:cubicBezTo>
                  <a:pt x="258455" y="1130988"/>
                  <a:pt x="290697" y="1145706"/>
                  <a:pt x="306316" y="1187356"/>
                </a:cubicBezTo>
                <a:cubicBezTo>
                  <a:pt x="314461" y="1209076"/>
                  <a:pt x="313860" y="1233215"/>
                  <a:pt x="319964" y="1255594"/>
                </a:cubicBezTo>
                <a:cubicBezTo>
                  <a:pt x="327535" y="1283352"/>
                  <a:pt x="338162" y="1310185"/>
                  <a:pt x="347260" y="1337481"/>
                </a:cubicBezTo>
                <a:cubicBezTo>
                  <a:pt x="356251" y="1364455"/>
                  <a:pt x="364149" y="1400124"/>
                  <a:pt x="388203" y="1419367"/>
                </a:cubicBezTo>
                <a:cubicBezTo>
                  <a:pt x="399437" y="1428354"/>
                  <a:pt x="415498" y="1428466"/>
                  <a:pt x="429146" y="1433015"/>
                </a:cubicBezTo>
                <a:cubicBezTo>
                  <a:pt x="447343" y="1428466"/>
                  <a:pt x="465702" y="1424520"/>
                  <a:pt x="483737" y="1419367"/>
                </a:cubicBezTo>
                <a:cubicBezTo>
                  <a:pt x="497569" y="1415415"/>
                  <a:pt x="510294" y="1405720"/>
                  <a:pt x="524680" y="1405720"/>
                </a:cubicBezTo>
                <a:cubicBezTo>
                  <a:pt x="574928" y="1405720"/>
                  <a:pt x="624764" y="1414818"/>
                  <a:pt x="674806" y="1419367"/>
                </a:cubicBezTo>
                <a:lnTo>
                  <a:pt x="756692" y="1446663"/>
                </a:lnTo>
                <a:cubicBezTo>
                  <a:pt x="770340" y="1451212"/>
                  <a:pt x="785666" y="1452331"/>
                  <a:pt x="797636" y="1460311"/>
                </a:cubicBezTo>
                <a:cubicBezTo>
                  <a:pt x="830285" y="1482077"/>
                  <a:pt x="855638" y="1495112"/>
                  <a:pt x="879522" y="1528550"/>
                </a:cubicBezTo>
                <a:cubicBezTo>
                  <a:pt x="891347" y="1545105"/>
                  <a:pt x="899262" y="1564251"/>
                  <a:pt x="906818" y="1583141"/>
                </a:cubicBezTo>
                <a:cubicBezTo>
                  <a:pt x="917504" y="1609855"/>
                  <a:pt x="916850" y="1642010"/>
                  <a:pt x="934113" y="1665027"/>
                </a:cubicBezTo>
                <a:cubicBezTo>
                  <a:pt x="947761" y="1683224"/>
                  <a:pt x="961836" y="1701109"/>
                  <a:pt x="975057" y="1719618"/>
                </a:cubicBezTo>
                <a:cubicBezTo>
                  <a:pt x="1034066" y="1802230"/>
                  <a:pt x="969678" y="1715203"/>
                  <a:pt x="1029648" y="1815153"/>
                </a:cubicBezTo>
                <a:cubicBezTo>
                  <a:pt x="1046526" y="1843283"/>
                  <a:pt x="1084239" y="1897039"/>
                  <a:pt x="1084239" y="189703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21278039">
            <a:off x="7831102" y="3325538"/>
            <a:ext cx="1143000" cy="2057400"/>
          </a:xfrm>
          <a:custGeom>
            <a:avLst/>
            <a:gdLst>
              <a:gd name="connsiteX0" fmla="*/ 113759 w 1058366"/>
              <a:gd name="connsiteY0" fmla="*/ 142659 h 2039697"/>
              <a:gd name="connsiteX1" fmla="*/ 181997 w 1058366"/>
              <a:gd name="connsiteY1" fmla="*/ 197250 h 2039697"/>
              <a:gd name="connsiteX2" fmla="*/ 209293 w 1058366"/>
              <a:gd name="connsiteY2" fmla="*/ 279136 h 2039697"/>
              <a:gd name="connsiteX3" fmla="*/ 195645 w 1058366"/>
              <a:gd name="connsiteY3" fmla="*/ 347375 h 2039697"/>
              <a:gd name="connsiteX4" fmla="*/ 154702 w 1058366"/>
              <a:gd name="connsiteY4" fmla="*/ 361023 h 2039697"/>
              <a:gd name="connsiteX5" fmla="*/ 127406 w 1058366"/>
              <a:gd name="connsiteY5" fmla="*/ 401966 h 2039697"/>
              <a:gd name="connsiteX6" fmla="*/ 113759 w 1058366"/>
              <a:gd name="connsiteY6" fmla="*/ 442909 h 2039697"/>
              <a:gd name="connsiteX7" fmla="*/ 154702 w 1058366"/>
              <a:gd name="connsiteY7" fmla="*/ 456557 h 2039697"/>
              <a:gd name="connsiteX8" fmla="*/ 209293 w 1058366"/>
              <a:gd name="connsiteY8" fmla="*/ 470205 h 2039697"/>
              <a:gd name="connsiteX9" fmla="*/ 250236 w 1058366"/>
              <a:gd name="connsiteY9" fmla="*/ 497500 h 2039697"/>
              <a:gd name="connsiteX10" fmla="*/ 263884 w 1058366"/>
              <a:gd name="connsiteY10" fmla="*/ 538444 h 2039697"/>
              <a:gd name="connsiteX11" fmla="*/ 277532 w 1058366"/>
              <a:gd name="connsiteY11" fmla="*/ 702217 h 2039697"/>
              <a:gd name="connsiteX12" fmla="*/ 236588 w 1058366"/>
              <a:gd name="connsiteY12" fmla="*/ 715865 h 2039697"/>
              <a:gd name="connsiteX13" fmla="*/ 168350 w 1058366"/>
              <a:gd name="connsiteY13" fmla="*/ 729512 h 2039697"/>
              <a:gd name="connsiteX14" fmla="*/ 209293 w 1058366"/>
              <a:gd name="connsiteY14" fmla="*/ 838694 h 2039697"/>
              <a:gd name="connsiteX15" fmla="*/ 127406 w 1058366"/>
              <a:gd name="connsiteY15" fmla="*/ 865990 h 2039697"/>
              <a:gd name="connsiteX16" fmla="*/ 86463 w 1058366"/>
              <a:gd name="connsiteY16" fmla="*/ 879638 h 2039697"/>
              <a:gd name="connsiteX17" fmla="*/ 59168 w 1058366"/>
              <a:gd name="connsiteY17" fmla="*/ 920581 h 2039697"/>
              <a:gd name="connsiteX18" fmla="*/ 4577 w 1058366"/>
              <a:gd name="connsiteY18" fmla="*/ 961524 h 2039697"/>
              <a:gd name="connsiteX19" fmla="*/ 45520 w 1058366"/>
              <a:gd name="connsiteY19" fmla="*/ 1152593 h 2039697"/>
              <a:gd name="connsiteX20" fmla="*/ 86463 w 1058366"/>
              <a:gd name="connsiteY20" fmla="*/ 1193536 h 2039697"/>
              <a:gd name="connsiteX21" fmla="*/ 141054 w 1058366"/>
              <a:gd name="connsiteY21" fmla="*/ 1275423 h 2039697"/>
              <a:gd name="connsiteX22" fmla="*/ 154702 w 1058366"/>
              <a:gd name="connsiteY22" fmla="*/ 1316366 h 2039697"/>
              <a:gd name="connsiteX23" fmla="*/ 236588 w 1058366"/>
              <a:gd name="connsiteY23" fmla="*/ 1384605 h 2039697"/>
              <a:gd name="connsiteX24" fmla="*/ 250236 w 1058366"/>
              <a:gd name="connsiteY24" fmla="*/ 1439196 h 2039697"/>
              <a:gd name="connsiteX25" fmla="*/ 332123 w 1058366"/>
              <a:gd name="connsiteY25" fmla="*/ 1493787 h 2039697"/>
              <a:gd name="connsiteX26" fmla="*/ 605078 w 1058366"/>
              <a:gd name="connsiteY26" fmla="*/ 1534730 h 2039697"/>
              <a:gd name="connsiteX27" fmla="*/ 646021 w 1058366"/>
              <a:gd name="connsiteY27" fmla="*/ 1548378 h 2039697"/>
              <a:gd name="connsiteX28" fmla="*/ 768851 w 1058366"/>
              <a:gd name="connsiteY28" fmla="*/ 1657560 h 2039697"/>
              <a:gd name="connsiteX29" fmla="*/ 837090 w 1058366"/>
              <a:gd name="connsiteY29" fmla="*/ 1725799 h 2039697"/>
              <a:gd name="connsiteX30" fmla="*/ 905329 w 1058366"/>
              <a:gd name="connsiteY30" fmla="*/ 1807686 h 2039697"/>
              <a:gd name="connsiteX31" fmla="*/ 959920 w 1058366"/>
              <a:gd name="connsiteY31" fmla="*/ 1889572 h 2039697"/>
              <a:gd name="connsiteX32" fmla="*/ 987215 w 1058366"/>
              <a:gd name="connsiteY32" fmla="*/ 1930515 h 2039697"/>
              <a:gd name="connsiteX33" fmla="*/ 1028159 w 1058366"/>
              <a:gd name="connsiteY33" fmla="*/ 2039697 h 2039697"/>
              <a:gd name="connsiteX34" fmla="*/ 1055454 w 1058366"/>
              <a:gd name="connsiteY34" fmla="*/ 1985106 h 2039697"/>
              <a:gd name="connsiteX35" fmla="*/ 1041806 w 1058366"/>
              <a:gd name="connsiteY35" fmla="*/ 1889572 h 2039697"/>
              <a:gd name="connsiteX36" fmla="*/ 1000863 w 1058366"/>
              <a:gd name="connsiteY36" fmla="*/ 1862277 h 2039697"/>
              <a:gd name="connsiteX37" fmla="*/ 959920 w 1058366"/>
              <a:gd name="connsiteY37" fmla="*/ 1821333 h 2039697"/>
              <a:gd name="connsiteX38" fmla="*/ 932624 w 1058366"/>
              <a:gd name="connsiteY38" fmla="*/ 1534730 h 2039697"/>
              <a:gd name="connsiteX39" fmla="*/ 891681 w 1058366"/>
              <a:gd name="connsiteY39" fmla="*/ 1493787 h 2039697"/>
              <a:gd name="connsiteX40" fmla="*/ 864385 w 1058366"/>
              <a:gd name="connsiteY40" fmla="*/ 1439196 h 2039697"/>
              <a:gd name="connsiteX41" fmla="*/ 850738 w 1058366"/>
              <a:gd name="connsiteY41" fmla="*/ 1166241 h 2039697"/>
              <a:gd name="connsiteX42" fmla="*/ 796147 w 1058366"/>
              <a:gd name="connsiteY42" fmla="*/ 1070706 h 2039697"/>
              <a:gd name="connsiteX43" fmla="*/ 768851 w 1058366"/>
              <a:gd name="connsiteY43" fmla="*/ 975172 h 2039697"/>
              <a:gd name="connsiteX44" fmla="*/ 741556 w 1058366"/>
              <a:gd name="connsiteY44" fmla="*/ 934229 h 2039697"/>
              <a:gd name="connsiteX45" fmla="*/ 646021 w 1058366"/>
              <a:gd name="connsiteY45" fmla="*/ 879638 h 2039697"/>
              <a:gd name="connsiteX46" fmla="*/ 618726 w 1058366"/>
              <a:gd name="connsiteY46" fmla="*/ 688569 h 2039697"/>
              <a:gd name="connsiteX47" fmla="*/ 605078 w 1058366"/>
              <a:gd name="connsiteY47" fmla="*/ 647626 h 2039697"/>
              <a:gd name="connsiteX48" fmla="*/ 591430 w 1058366"/>
              <a:gd name="connsiteY48" fmla="*/ 388318 h 2039697"/>
              <a:gd name="connsiteX49" fmla="*/ 550487 w 1058366"/>
              <a:gd name="connsiteY49" fmla="*/ 361023 h 2039697"/>
              <a:gd name="connsiteX50" fmla="*/ 509544 w 1058366"/>
              <a:gd name="connsiteY50" fmla="*/ 238193 h 2039697"/>
              <a:gd name="connsiteX51" fmla="*/ 482248 w 1058366"/>
              <a:gd name="connsiteY51" fmla="*/ 142659 h 2039697"/>
              <a:gd name="connsiteX52" fmla="*/ 454953 w 1058366"/>
              <a:gd name="connsiteY52" fmla="*/ 101715 h 2039697"/>
              <a:gd name="connsiteX53" fmla="*/ 441305 w 1058366"/>
              <a:gd name="connsiteY53" fmla="*/ 60772 h 2039697"/>
              <a:gd name="connsiteX54" fmla="*/ 400362 w 1058366"/>
              <a:gd name="connsiteY54" fmla="*/ 47124 h 2039697"/>
              <a:gd name="connsiteX55" fmla="*/ 304827 w 1058366"/>
              <a:gd name="connsiteY55" fmla="*/ 6181 h 2039697"/>
              <a:gd name="connsiteX56" fmla="*/ 291180 w 1058366"/>
              <a:gd name="connsiteY56" fmla="*/ 60772 h 2039697"/>
              <a:gd name="connsiteX57" fmla="*/ 154702 w 1058366"/>
              <a:gd name="connsiteY57" fmla="*/ 101715 h 2039697"/>
              <a:gd name="connsiteX58" fmla="*/ 113759 w 1058366"/>
              <a:gd name="connsiteY58" fmla="*/ 142659 h 203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58366" h="2039697">
                <a:moveTo>
                  <a:pt x="113759" y="142659"/>
                </a:moveTo>
                <a:cubicBezTo>
                  <a:pt x="118308" y="158581"/>
                  <a:pt x="160524" y="148937"/>
                  <a:pt x="181997" y="197250"/>
                </a:cubicBezTo>
                <a:cubicBezTo>
                  <a:pt x="193682" y="223542"/>
                  <a:pt x="209293" y="279136"/>
                  <a:pt x="209293" y="279136"/>
                </a:cubicBezTo>
                <a:cubicBezTo>
                  <a:pt x="204744" y="301882"/>
                  <a:pt x="208512" y="328074"/>
                  <a:pt x="195645" y="347375"/>
                </a:cubicBezTo>
                <a:cubicBezTo>
                  <a:pt x="187665" y="359345"/>
                  <a:pt x="165936" y="352036"/>
                  <a:pt x="154702" y="361023"/>
                </a:cubicBezTo>
                <a:cubicBezTo>
                  <a:pt x="141894" y="371270"/>
                  <a:pt x="136505" y="388318"/>
                  <a:pt x="127406" y="401966"/>
                </a:cubicBezTo>
                <a:cubicBezTo>
                  <a:pt x="122857" y="415614"/>
                  <a:pt x="107325" y="430042"/>
                  <a:pt x="113759" y="442909"/>
                </a:cubicBezTo>
                <a:cubicBezTo>
                  <a:pt x="120193" y="455776"/>
                  <a:pt x="140870" y="452605"/>
                  <a:pt x="154702" y="456557"/>
                </a:cubicBezTo>
                <a:cubicBezTo>
                  <a:pt x="172737" y="461710"/>
                  <a:pt x="191096" y="465656"/>
                  <a:pt x="209293" y="470205"/>
                </a:cubicBezTo>
                <a:cubicBezTo>
                  <a:pt x="222941" y="479303"/>
                  <a:pt x="239990" y="484692"/>
                  <a:pt x="250236" y="497500"/>
                </a:cubicBezTo>
                <a:cubicBezTo>
                  <a:pt x="259223" y="508734"/>
                  <a:pt x="261983" y="524184"/>
                  <a:pt x="263884" y="538444"/>
                </a:cubicBezTo>
                <a:cubicBezTo>
                  <a:pt x="271124" y="592744"/>
                  <a:pt x="272983" y="647626"/>
                  <a:pt x="277532" y="702217"/>
                </a:cubicBezTo>
                <a:cubicBezTo>
                  <a:pt x="263884" y="706766"/>
                  <a:pt x="250545" y="712376"/>
                  <a:pt x="236588" y="715865"/>
                </a:cubicBezTo>
                <a:cubicBezTo>
                  <a:pt x="214084" y="721491"/>
                  <a:pt x="181217" y="710211"/>
                  <a:pt x="168350" y="729512"/>
                </a:cubicBezTo>
                <a:cubicBezTo>
                  <a:pt x="148674" y="759026"/>
                  <a:pt x="194967" y="817206"/>
                  <a:pt x="209293" y="838694"/>
                </a:cubicBezTo>
                <a:lnTo>
                  <a:pt x="127406" y="865990"/>
                </a:lnTo>
                <a:lnTo>
                  <a:pt x="86463" y="879638"/>
                </a:lnTo>
                <a:cubicBezTo>
                  <a:pt x="77365" y="893286"/>
                  <a:pt x="70766" y="908983"/>
                  <a:pt x="59168" y="920581"/>
                </a:cubicBezTo>
                <a:cubicBezTo>
                  <a:pt x="43084" y="936665"/>
                  <a:pt x="10562" y="939579"/>
                  <a:pt x="4577" y="961524"/>
                </a:cubicBezTo>
                <a:cubicBezTo>
                  <a:pt x="0" y="978305"/>
                  <a:pt x="23721" y="1130794"/>
                  <a:pt x="45520" y="1152593"/>
                </a:cubicBezTo>
                <a:cubicBezTo>
                  <a:pt x="59168" y="1166241"/>
                  <a:pt x="74614" y="1178301"/>
                  <a:pt x="86463" y="1193536"/>
                </a:cubicBezTo>
                <a:cubicBezTo>
                  <a:pt x="106603" y="1219431"/>
                  <a:pt x="130680" y="1244301"/>
                  <a:pt x="141054" y="1275423"/>
                </a:cubicBezTo>
                <a:cubicBezTo>
                  <a:pt x="145603" y="1289071"/>
                  <a:pt x="146722" y="1304396"/>
                  <a:pt x="154702" y="1316366"/>
                </a:cubicBezTo>
                <a:cubicBezTo>
                  <a:pt x="175718" y="1347890"/>
                  <a:pt x="206377" y="1364464"/>
                  <a:pt x="236588" y="1384605"/>
                </a:cubicBezTo>
                <a:cubicBezTo>
                  <a:pt x="241137" y="1402802"/>
                  <a:pt x="237884" y="1425080"/>
                  <a:pt x="250236" y="1439196"/>
                </a:cubicBezTo>
                <a:cubicBezTo>
                  <a:pt x="271839" y="1463884"/>
                  <a:pt x="301001" y="1483413"/>
                  <a:pt x="332123" y="1493787"/>
                </a:cubicBezTo>
                <a:cubicBezTo>
                  <a:pt x="474584" y="1541275"/>
                  <a:pt x="385310" y="1519033"/>
                  <a:pt x="605078" y="1534730"/>
                </a:cubicBezTo>
                <a:cubicBezTo>
                  <a:pt x="618726" y="1539279"/>
                  <a:pt x="633154" y="1541944"/>
                  <a:pt x="646021" y="1548378"/>
                </a:cubicBezTo>
                <a:cubicBezTo>
                  <a:pt x="687045" y="1568890"/>
                  <a:pt x="750764" y="1630430"/>
                  <a:pt x="768851" y="1657560"/>
                </a:cubicBezTo>
                <a:cubicBezTo>
                  <a:pt x="805246" y="1712151"/>
                  <a:pt x="782499" y="1689404"/>
                  <a:pt x="837090" y="1725799"/>
                </a:cubicBezTo>
                <a:cubicBezTo>
                  <a:pt x="934617" y="1872092"/>
                  <a:pt x="782741" y="1650073"/>
                  <a:pt x="905329" y="1807686"/>
                </a:cubicBezTo>
                <a:cubicBezTo>
                  <a:pt x="925469" y="1833581"/>
                  <a:pt x="941723" y="1862277"/>
                  <a:pt x="959920" y="1889572"/>
                </a:cubicBezTo>
                <a:cubicBezTo>
                  <a:pt x="969018" y="1903220"/>
                  <a:pt x="982028" y="1914954"/>
                  <a:pt x="987215" y="1930515"/>
                </a:cubicBezTo>
                <a:cubicBezTo>
                  <a:pt x="1008610" y="1994700"/>
                  <a:pt x="995520" y="1958102"/>
                  <a:pt x="1028159" y="2039697"/>
                </a:cubicBezTo>
                <a:cubicBezTo>
                  <a:pt x="1037257" y="2021500"/>
                  <a:pt x="1053612" y="2005367"/>
                  <a:pt x="1055454" y="1985106"/>
                </a:cubicBezTo>
                <a:cubicBezTo>
                  <a:pt x="1058366" y="1953070"/>
                  <a:pt x="1054871" y="1918967"/>
                  <a:pt x="1041806" y="1889572"/>
                </a:cubicBezTo>
                <a:cubicBezTo>
                  <a:pt x="1035144" y="1874583"/>
                  <a:pt x="1013464" y="1872778"/>
                  <a:pt x="1000863" y="1862277"/>
                </a:cubicBezTo>
                <a:cubicBezTo>
                  <a:pt x="986036" y="1849921"/>
                  <a:pt x="973568" y="1834981"/>
                  <a:pt x="959920" y="1821333"/>
                </a:cubicBezTo>
                <a:cubicBezTo>
                  <a:pt x="950821" y="1725799"/>
                  <a:pt x="952197" y="1628679"/>
                  <a:pt x="932624" y="1534730"/>
                </a:cubicBezTo>
                <a:cubicBezTo>
                  <a:pt x="928688" y="1515835"/>
                  <a:pt x="902899" y="1509493"/>
                  <a:pt x="891681" y="1493787"/>
                </a:cubicBezTo>
                <a:cubicBezTo>
                  <a:pt x="879856" y="1477232"/>
                  <a:pt x="873484" y="1457393"/>
                  <a:pt x="864385" y="1439196"/>
                </a:cubicBezTo>
                <a:cubicBezTo>
                  <a:pt x="859836" y="1348211"/>
                  <a:pt x="862037" y="1256636"/>
                  <a:pt x="850738" y="1166241"/>
                </a:cubicBezTo>
                <a:cubicBezTo>
                  <a:pt x="846751" y="1134344"/>
                  <a:pt x="810021" y="1098453"/>
                  <a:pt x="796147" y="1070706"/>
                </a:cubicBezTo>
                <a:cubicBezTo>
                  <a:pt x="769586" y="1017583"/>
                  <a:pt x="795091" y="1036399"/>
                  <a:pt x="768851" y="975172"/>
                </a:cubicBezTo>
                <a:cubicBezTo>
                  <a:pt x="762390" y="960096"/>
                  <a:pt x="753154" y="945827"/>
                  <a:pt x="741556" y="934229"/>
                </a:cubicBezTo>
                <a:cubicBezTo>
                  <a:pt x="722265" y="914938"/>
                  <a:pt x="667431" y="890343"/>
                  <a:pt x="646021" y="879638"/>
                </a:cubicBezTo>
                <a:cubicBezTo>
                  <a:pt x="640118" y="832411"/>
                  <a:pt x="629972" y="739174"/>
                  <a:pt x="618726" y="688569"/>
                </a:cubicBezTo>
                <a:cubicBezTo>
                  <a:pt x="615605" y="674526"/>
                  <a:pt x="609627" y="661274"/>
                  <a:pt x="605078" y="647626"/>
                </a:cubicBezTo>
                <a:cubicBezTo>
                  <a:pt x="630928" y="544226"/>
                  <a:pt x="637702" y="545642"/>
                  <a:pt x="591430" y="388318"/>
                </a:cubicBezTo>
                <a:cubicBezTo>
                  <a:pt x="586802" y="372582"/>
                  <a:pt x="564135" y="370121"/>
                  <a:pt x="550487" y="361023"/>
                </a:cubicBezTo>
                <a:cubicBezTo>
                  <a:pt x="520578" y="211479"/>
                  <a:pt x="557975" y="367344"/>
                  <a:pt x="509544" y="238193"/>
                </a:cubicBezTo>
                <a:cubicBezTo>
                  <a:pt x="496424" y="203207"/>
                  <a:pt x="498746" y="175656"/>
                  <a:pt x="482248" y="142659"/>
                </a:cubicBezTo>
                <a:cubicBezTo>
                  <a:pt x="474913" y="127988"/>
                  <a:pt x="462288" y="116386"/>
                  <a:pt x="454953" y="101715"/>
                </a:cubicBezTo>
                <a:cubicBezTo>
                  <a:pt x="448519" y="88848"/>
                  <a:pt x="451477" y="70944"/>
                  <a:pt x="441305" y="60772"/>
                </a:cubicBezTo>
                <a:cubicBezTo>
                  <a:pt x="431133" y="50600"/>
                  <a:pt x="413229" y="53558"/>
                  <a:pt x="400362" y="47124"/>
                </a:cubicBezTo>
                <a:cubicBezTo>
                  <a:pt x="306113" y="0"/>
                  <a:pt x="418440" y="34585"/>
                  <a:pt x="304827" y="6181"/>
                </a:cubicBezTo>
                <a:cubicBezTo>
                  <a:pt x="300278" y="24378"/>
                  <a:pt x="303188" y="46362"/>
                  <a:pt x="291180" y="60772"/>
                </a:cubicBezTo>
                <a:cubicBezTo>
                  <a:pt x="245698" y="115351"/>
                  <a:pt x="210603" y="64448"/>
                  <a:pt x="154702" y="101715"/>
                </a:cubicBezTo>
                <a:cubicBezTo>
                  <a:pt x="143346" y="109286"/>
                  <a:pt x="109210" y="126737"/>
                  <a:pt x="113759" y="142659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248400" y="6858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রাঙামাটি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</TotalTime>
  <Words>195</Words>
  <Application>Microsoft Office PowerPoint</Application>
  <PresentationFormat>On-screen Show (4:3)</PresentationFormat>
  <Paragraphs>51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</dc:creator>
  <cp:lastModifiedBy>Dpe</cp:lastModifiedBy>
  <cp:revision>133</cp:revision>
  <dcterms:created xsi:type="dcterms:W3CDTF">2006-08-16T00:00:00Z</dcterms:created>
  <dcterms:modified xsi:type="dcterms:W3CDTF">2019-11-02T18:45:42Z</dcterms:modified>
</cp:coreProperties>
</file>