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304" r:id="rId2"/>
    <p:sldId id="291" r:id="rId3"/>
    <p:sldId id="396" r:id="rId4"/>
    <p:sldId id="417" r:id="rId5"/>
    <p:sldId id="415" r:id="rId6"/>
    <p:sldId id="398" r:id="rId7"/>
    <p:sldId id="399" r:id="rId8"/>
    <p:sldId id="419" r:id="rId9"/>
    <p:sldId id="420" r:id="rId10"/>
    <p:sldId id="400" r:id="rId11"/>
    <p:sldId id="401" r:id="rId12"/>
    <p:sldId id="402" r:id="rId13"/>
    <p:sldId id="403" r:id="rId14"/>
    <p:sldId id="414" r:id="rId15"/>
    <p:sldId id="406" r:id="rId16"/>
    <p:sldId id="413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4D83"/>
    <a:srgbClr val="00FFFF"/>
    <a:srgbClr val="95350F"/>
    <a:srgbClr val="B97B37"/>
    <a:srgbClr val="988758"/>
    <a:srgbClr val="6E612C"/>
    <a:srgbClr val="A88E2E"/>
    <a:srgbClr val="98B6C4"/>
    <a:srgbClr val="586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3186" autoAdjust="0"/>
  </p:normalViewPr>
  <p:slideViewPr>
    <p:cSldViewPr snapToGrid="0">
      <p:cViewPr varScale="1">
        <p:scale>
          <a:sx n="69" d="100"/>
          <a:sy n="69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শিশুদের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 খাতায় লিখে নিবে 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8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D5BC-7516-4951-85D1-3929C571B1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CE37-22E7-4543-ACCB-0113561928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মিলিয়ে দেখবে।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22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0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2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7EA7-A2CA-427B-A0C3-79EE05718C5C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044-4240-47AD-9DEA-AC99F4894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BB5F-5DC2-476D-983C-9D9249ED451F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07EA7-A2CA-427B-A0C3-79EE05718C5C}" type="datetimeFigureOut">
              <a:rPr lang="en-US" smtClean="0"/>
              <a:pPr/>
              <a:t>26-May-19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4F044-4240-47AD-9DEA-AC99F48942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</p:grp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>
          <a:xfrm>
            <a:off x="666571" y="1782355"/>
            <a:ext cx="7604593" cy="370404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33822" y="537088"/>
            <a:ext cx="992030" cy="803563"/>
            <a:chOff x="7365111" y="955182"/>
            <a:chExt cx="992030" cy="803563"/>
          </a:xfrm>
        </p:grpSpPr>
        <p:sp>
          <p:nvSpPr>
            <p:cNvPr id="11" name="Sun 10"/>
            <p:cNvSpPr/>
            <p:nvPr/>
          </p:nvSpPr>
          <p:spPr>
            <a:xfrm>
              <a:off x="7365111" y="955182"/>
              <a:ext cx="992030" cy="803563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/>
            <p:cNvSpPr/>
            <p:nvPr/>
          </p:nvSpPr>
          <p:spPr>
            <a:xfrm>
              <a:off x="7659475" y="1167878"/>
              <a:ext cx="377830" cy="401781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265" y="525330"/>
            <a:ext cx="771227" cy="900546"/>
            <a:chOff x="650294" y="1782355"/>
            <a:chExt cx="928253" cy="1085536"/>
          </a:xfrm>
        </p:grpSpPr>
        <p:sp>
          <p:nvSpPr>
            <p:cNvPr id="13" name="5-Point Star 12"/>
            <p:cNvSpPr/>
            <p:nvPr/>
          </p:nvSpPr>
          <p:spPr>
            <a:xfrm>
              <a:off x="650294" y="1782355"/>
              <a:ext cx="928253" cy="108553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68516" y="2122182"/>
              <a:ext cx="491808" cy="405881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un 18"/>
          <p:cNvSpPr/>
          <p:nvPr/>
        </p:nvSpPr>
        <p:spPr>
          <a:xfrm>
            <a:off x="666572" y="5486401"/>
            <a:ext cx="805041" cy="701121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10087" y="2972658"/>
            <a:ext cx="5017186" cy="132343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bn-BD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9535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BD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B97B3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969618" y="5577544"/>
            <a:ext cx="720437" cy="701122"/>
            <a:chOff x="3311236" y="5486401"/>
            <a:chExt cx="720437" cy="701122"/>
          </a:xfrm>
        </p:grpSpPr>
        <p:sp>
          <p:nvSpPr>
            <p:cNvPr id="4" name="5-Point Star 3"/>
            <p:cNvSpPr/>
            <p:nvPr/>
          </p:nvSpPr>
          <p:spPr>
            <a:xfrm>
              <a:off x="3311236" y="5486401"/>
              <a:ext cx="720437" cy="701122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491344" y="5634891"/>
              <a:ext cx="360219" cy="404139"/>
            </a:xfrm>
            <a:prstGeom prst="star5">
              <a:avLst/>
            </a:prstGeom>
            <a:solidFill>
              <a:srgbClr val="00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81579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8158 0.0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56" y="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build="p"/>
      <p:bldP spid="2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524000"/>
            <a:ext cx="29718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- ১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1786" y="1600200"/>
            <a:ext cx="47625" cy="35052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1524000"/>
            <a:ext cx="0" cy="34290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8299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1371600"/>
            <a:ext cx="5410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657600"/>
            <a:ext cx="541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এখন 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962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3905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800225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0199" y="990600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961" y="990600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7897" y="3795235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938413" y="309716"/>
            <a:ext cx="3374642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1472625"/>
            <a:ext cx="1528760" cy="727650"/>
            <a:chOff x="838200" y="1472625"/>
            <a:chExt cx="1528760" cy="7276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1966555"/>
              <a:ext cx="457200" cy="233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5194" y="1499750"/>
              <a:ext cx="541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4250" y="1472625"/>
              <a:ext cx="541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199"/>
            <a:ext cx="8534400" cy="347662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latin typeface="NikoshBAN" panose="02000000000000000000" pitchFamily="2" charset="0"/>
                <a:cs typeface="NikoshBAN" pitchFamily="2" charset="0"/>
              </a:rPr>
              <a:t>35-18=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200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3200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66700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6640" y="260604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6517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260604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320" y="269748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" y="271272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7820" y="3429000"/>
            <a:ext cx="685800" cy="748145"/>
          </a:xfrm>
          <a:prstGeom prst="ellipse">
            <a:avLst/>
          </a:prstGeom>
          <a:noFill/>
          <a:ln>
            <a:solidFill>
              <a:srgbClr val="0070C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0" y="3429000"/>
            <a:ext cx="685800" cy="748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7620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একক অংক দুইটি যোগ করে এককের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85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দশক অংক দুইটি যোগ করে দশকের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29000" y="3429000"/>
            <a:ext cx="685800" cy="748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92964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938413" y="309716"/>
            <a:ext cx="3374642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2044" y="4198260"/>
            <a:ext cx="1477352" cy="680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10+5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0465" y="4231422"/>
            <a:ext cx="1029189" cy="680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3-1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3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13" grpId="0"/>
      <p:bldP spid="13" grpId="1"/>
      <p:bldP spid="15" grpId="0"/>
      <p:bldP spid="15" grpId="1"/>
      <p:bldP spid="4" grpId="0" animBg="1"/>
      <p:bldP spid="14" grpId="0" animBg="1"/>
      <p:bldP spid="23" grpId="0" animBg="1"/>
      <p:bldP spid="5" grpId="0" animBg="1"/>
      <p:bldP spid="30" grpId="2" animBg="1"/>
      <p:bldP spid="3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342" y="1991044"/>
            <a:ext cx="7772400" cy="3200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406456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- 2  7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3854256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386846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854256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555" y="5491327"/>
            <a:ext cx="479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বোর্ডে এসে অংকটি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341" y="898438"/>
            <a:ext cx="80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পাশের জনের সাথে আলোচনা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অংকটি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bn-IN" sz="36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3" y="525660"/>
            <a:ext cx="8086726" cy="770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1" y="1672310"/>
            <a:ext cx="2886074" cy="1985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৩৪-১৫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41296"/>
            <a:ext cx="3543301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৫৩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-৩৭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7276" y="1421952"/>
            <a:ext cx="3619499" cy="2032754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৩৪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ctr"/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2548" y="3928408"/>
            <a:ext cx="2819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-১৮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91200" y="3368357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8725" y="5741205"/>
            <a:ext cx="2209800" cy="1588"/>
          </a:xfrm>
          <a:prstGeom prst="line">
            <a:avLst/>
          </a:prstGeom>
          <a:ln w="50800">
            <a:solidFill>
              <a:srgbClr val="586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495301" y="482412"/>
            <a:ext cx="4976811" cy="113478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 কর-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962651" y="563708"/>
            <a:ext cx="2743200" cy="762000"/>
          </a:xfrm>
          <a:prstGeom prst="cloudCallout">
            <a:avLst>
              <a:gd name="adj1" fmla="val -48253"/>
              <a:gd name="adj2" fmla="val 87662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199" y="3962400"/>
            <a:ext cx="3276601" cy="2313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1738310"/>
            <a:ext cx="3428999" cy="2089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1600" y="1579096"/>
            <a:ext cx="3200400" cy="233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38737" y="3941296"/>
            <a:ext cx="3090863" cy="2192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297180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4251" y="5216309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1838" y="2834107"/>
            <a:ext cx="66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9484" y="5097959"/>
            <a:ext cx="785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১8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6536" y="3252453"/>
            <a:ext cx="70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১7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623" y="5654056"/>
            <a:ext cx="790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9" grpId="0"/>
      <p:bldP spid="10" grpId="0"/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4" grpId="0" animBg="1"/>
      <p:bldP spid="17" grpId="0" animBg="1"/>
      <p:bldP spid="5" grpId="0" build="allAtOnce"/>
      <p:bldP spid="21" grpId="0" build="allAtOnce"/>
      <p:bldP spid="22" grpId="0" build="allAtOnce"/>
      <p:bldP spid="2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972" y="624964"/>
            <a:ext cx="741303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929063" y="624964"/>
            <a:ext cx="1071562" cy="688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২৫-২৬</a:t>
            </a:r>
            <a:endParaRPr lang="e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81" y="1810766"/>
            <a:ext cx="3877216" cy="4067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81" y="1791482"/>
            <a:ext cx="3933260" cy="39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444156"/>
            <a:ext cx="7467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রুমির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৭৫টি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রাজুর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৪৭টি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রুমির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রাজুর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8300" y="1482256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0500" y="3717500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spc="600" dirty="0" smtClean="0">
                <a:latin typeface="NikoshBAN" pitchFamily="2" charset="0"/>
                <a:cs typeface="NikoshBAN" pitchFamily="2" charset="0"/>
              </a:rPr>
              <a:t>৭৫-৪৭</a:t>
            </a:r>
            <a:r>
              <a:rPr lang="bn-IN" sz="3600" spc="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600" y="3717500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6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IN" sz="3600" spc="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724" y="517892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866" y="1164224"/>
            <a:ext cx="5051321" cy="131511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131"/>
              </a:avLst>
            </a:prstTxWarp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আগামীকাল বাড়ি থেকে এই ৫টি অংক করে আনবে।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9612" y="2959509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২৭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1754" y="2959509"/>
            <a:ext cx="129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৬৫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-৩৮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865" y="469244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৫৪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4648200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৩৮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-১৯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897" y="2944761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৫৪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-২৫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9090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39612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80445" y="4338484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38865" y="609475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609475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1 15"/>
          <p:cNvSpPr/>
          <p:nvPr/>
        </p:nvSpPr>
        <p:spPr>
          <a:xfrm>
            <a:off x="283781" y="1402579"/>
            <a:ext cx="693327" cy="596592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45" y="736265"/>
            <a:ext cx="2357617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527205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364" y="579442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620982"/>
            <a:ext cx="8437418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isometricOffAxis1Right">
              <a:rot lat="1042007" lon="20984074" rev="21588418"/>
            </a:camera>
            <a:lightRig rig="threePt" dir="t"/>
          </a:scene3d>
          <a:sp3d extrusionH="215900">
            <a:bevelT w="127000" h="95250"/>
            <a:bevelB w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বিয়োগ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6" y="4171473"/>
            <a:ext cx="5256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juddinchy@gmail.com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263" y="2549600"/>
            <a:ext cx="2481218" cy="534572"/>
          </a:xfrm>
          <a:prstGeom prst="rect">
            <a:avLst/>
          </a:prstGeom>
        </p:spPr>
      </p:pic>
      <p:pic>
        <p:nvPicPr>
          <p:cNvPr id="7" name="Picture 6" descr="c2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0" y="1576277"/>
            <a:ext cx="2012950" cy="254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7" y="1305210"/>
            <a:ext cx="2277053" cy="2811177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24388" lon="20435872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r="30560"/>
          <a:stretch/>
        </p:blipFill>
        <p:spPr>
          <a:xfrm>
            <a:off x="4917517" y="4171473"/>
            <a:ext cx="67971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0" y="753019"/>
            <a:ext cx="8382000" cy="5662730"/>
          </a:xfrm>
          <a:prstGeom prst="rect">
            <a:avLst/>
          </a:prstGeom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610" y="3429000"/>
            <a:ext cx="1508610" cy="9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6300" y="405037"/>
            <a:ext cx="2778325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IN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বলি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39" y="2904243"/>
            <a:ext cx="1143000" cy="1805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37" y="2435769"/>
            <a:ext cx="1143000" cy="1801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44" y="2624411"/>
            <a:ext cx="1143000" cy="1744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4" y="3188785"/>
            <a:ext cx="1143000" cy="1818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43" y="2220393"/>
            <a:ext cx="1143000" cy="2148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loud 5"/>
          <p:cNvSpPr/>
          <p:nvPr/>
        </p:nvSpPr>
        <p:spPr>
          <a:xfrm>
            <a:off x="2452639" y="697036"/>
            <a:ext cx="6247525" cy="7926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29" name="Cloud 28"/>
          <p:cNvSpPr/>
          <p:nvPr/>
        </p:nvSpPr>
        <p:spPr>
          <a:xfrm>
            <a:off x="2302863" y="675435"/>
            <a:ext cx="6247525" cy="7926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0" name="Cloud 29"/>
          <p:cNvSpPr/>
          <p:nvPr/>
        </p:nvSpPr>
        <p:spPr>
          <a:xfrm>
            <a:off x="2390018" y="696385"/>
            <a:ext cx="6247525" cy="7926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1" name="Cloud 30"/>
          <p:cNvSpPr/>
          <p:nvPr/>
        </p:nvSpPr>
        <p:spPr>
          <a:xfrm>
            <a:off x="2108432" y="659788"/>
            <a:ext cx="6577609" cy="7926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৫-২=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349923" y="413483"/>
            <a:ext cx="1399309" cy="115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25389" y="409381"/>
            <a:ext cx="1399309" cy="115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23269" y="409689"/>
            <a:ext cx="1506341" cy="115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2181461" y="623737"/>
            <a:ext cx="7033139" cy="7926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1" animBg="1"/>
      <p:bldP spid="30" grpId="0" animBg="1"/>
      <p:bldP spid="31" grpId="0" animBg="1"/>
      <p:bldP spid="5" grpId="0" animBg="1"/>
      <p:bldP spid="27" grpId="0" animBg="1"/>
      <p:bldP spid="28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" y="2011680"/>
            <a:ext cx="8024443" cy="304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780" y="2475914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(হাতে না রেখে)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480" y="807720"/>
            <a:ext cx="4703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668087"/>
            <a:ext cx="2120536" cy="2122378"/>
          </a:xfrm>
          <a:prstGeom prst="rect">
            <a:avLst/>
          </a:prstGeom>
        </p:spPr>
      </p:pic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 L 0.00312 0.00023 C -0.00295 0.00046 -0.00955 -0.00023 -0.0158 0.00185 C -0.01771 0.00231 -0.01788 0.00509 -0.01788 0.00741 C -0.01788 0.02153 -0.01788 0.03588 -0.0158 0.04977 C -0.01545 0.05208 -0.0125 0.05255 -0.01042 0.05347 C -0.00764 0.05509 -0.00452 0.05602 -0.00174 0.05718 C 0.00156 0.05671 0.00538 0.05764 0.00798 0.05532 C 0.0092 0.05417 0.00694 0.05162 0.00642 0.04977 C 0.00538 0.04792 0.00416 0.04606 0.00312 0.04421 C 0.00347 0.03819 -0.00591 -0.01319 0.01666 0.00185 C 0.01979 0.0037 0.02118 0.00787 0.02378 0.01111 C 0.02396 0.02037 0.02326 0.02986 0.025 0.03866 C 0.02708 0.04606 0.04826 0.04792 0.04844 0.04792 C 0.071 0.0419 0.04271 0.05231 0.0592 0.00185 C 0.06024 -0.00231 0.06701 0.00046 0.071 0 C 0.0592 -0.00856 0.07014 -0.00301 0.06458 0.01667 C 0.06319 0.01944 0.06319 0.01042 0.06267 0.00741 C 0.06111 0.00231 0.05972 -0.00255 0.0592 -0.00741 C 0.0585 -0.00949 0.05972 -0.0037 0.06094 -0.00185 C 0.0618 0 0.06302 0.00185 0.06458 0.0037 C 0.0658 0.01042 0.06788 0.02269 0.071 0.0294 C 0.07135 0.03148 0.07326 0.0331 0.07448 0.03495 C 0.07795 0.0331 0.08316 0.0331 0.08472 0.0294 C 0.08663 0.02569 0.08246 0.02083 0.08316 0.01667 C 0.0835 0.00486 0.0842 -0.00556 0.09288 -0.01296 C 0.09531 -0.01505 0.09844 -0.01551 0.10139 -0.01667 C 0.12048 -0.00255 0.10555 -0.01574 0.11493 -0.0037 C 0.11701 -0.00116 0.11962 0.00069 0.12153 0.0037 C 0.12413 0.00694 0.12482 0.01134 0.12708 0.01481 C 0.12934 0.01875 0.13246 0.02199 0.13524 0.02593 C 0.13646 0.02755 0.13732 0.0294 0.13854 0.03125 C 0.13923 0.0338 0.13784 0.03773 0.14045 0.03866 C 0.14201 0.03958 0.14219 0.03519 0.14219 0.0331 C 0.14219 0.01968 0.13958 -0.00718 0.13854 -0.02222 C 0.13784 0.01481 0.12986 0.05255 0.13698 0.08866 C 0.14219 0.11644 0.13246 0.0294 0.14392 0.0037 C 0.14809 -0.00648 0.16441 0.00231 0.17465 0.00185 C 0.17465 0.00208 0.17031 0.00903 0.16927 0.01296 C 0.16597 0.02153 0.1658 0.02454 0.16441 0.0331 C 0.16475 0.04676 0.16354 0.06042 0.16597 0.07384 C 0.16597 0.07569 0.17014 0.07731 0.17118 0.07569 C 0.17361 0.07222 0.17187 0.06713 0.17274 0.06273 C 0.17031 0.05625 0.16736 0.04606 0.16771 0.04051 C 0.16771 0.02986 0.17031 0.01968 0.17274 0.00926 C 0.17291 0.00718 0.17291 0.00486 0.17465 0.0037 C 0.17691 0.00139 0.1809 0.00116 0.18437 0 C 0.18975 0.00116 0.19566 0.00023 0.19965 0.0037 C 0.2033 0.00694 0.20659 0.01852 0.20659 0.01875 C 0.20694 0.01481 0.20659 0.01065 0.20816 0.00741 C 0.21128 0.00046 0.22135 0.00486 0.22534 0.00556 C 0.22708 0.01667 0.23055 0.0294 0.22534 0.04051 C 0.22274 0.0456 0.21163 0.04792 0.21163 0.04815 C 0.21337 0.05116 0.21475 0.05463 0.21701 0.05718 C 0.21996 0.06134 0.2243 0.06157 0.22864 0.06273 C 0.23142 0.06528 0.23403 0.07199 0.23767 0.07014 C 0.23975 0.06852 0.23385 0.06412 0.23212 0.06088 C 0.23107 0.05926 0.23107 0.05718 0.23055 0.05532 C 0.2283 0.05162 0.22534 0.04815 0.22361 0.04421 C 0.22031 0.03819 0.21944 0.03079 0.21562 0.02593 C 0.21041 0.02083 0.20416 0.01736 0.20121 0.01111 C 0.19982 0.00856 0.19878 0.00625 0.19774 0.0037 C 0.19687 0.00116 0.19722 -0.00162 0.19618 -0.0037 C 0.19514 -0.00602 0.19305 -0.00741 0.19132 -0.00926 C 0.21267 -0.02106 0.20225 -0.0169 0.25087 -0.01111 C 0.25416 -0.01088 0.25642 -0.00741 0.25903 -0.00556 C 0.25729 0.01481 0.25712 0.03519 0.25451 0.05532 C 0.25312 0.06042 0.25312 0.0456 0.25225 0.04051 C 0.25191 0.03681 0.25156 0.0331 0.25087 0.0294 C 0.24965 0.02569 0.24791 0.02222 0.24757 0.01852 C 0.24653 0.01597 0.24618 0.01343 0.24566 0.01111 C 0.24479 0.00787 0.24444 0.00486 0.2434 0.00185 C 0.24305 -0.00093 0.2408 -0.00301 0.2401 -0.00556 C 0.23975 -0.00671 0.23663 -0.01829 0.23767 -0.01852 C 0.23889 -0.01991 0.25034 -0.00949 0.25087 -0.00926 C 0.25868 -0.00741 0.26666 -0.0081 0.2743 -0.00741 C 0.26406 0.01458 0.26163 0.01181 0.26736 0.04051 C 0.26823 0.04306 0.27083 0.04468 0.27257 0.04606 C 0.27413 0.04722 0.27621 0.04745 0.27778 0.04792 C 0.30347 0.04398 0.28229 0.04838 0.27621 0.04421 C 0.27413 0.04306 0.27517 0.03935 0.2743 0.03681 C 0.27621 0.03009 0.27691 0.02292 0.27969 0.01667 C 0.28055 0.01412 0.28229 0.01273 0.28455 0.01111 C 0.28871 0.00694 0.28941 0.00741 0.29479 0.00556 C 0.30694 0.00602 0.31979 0.00509 0.33194 0.00741 C 0.3335 0.00764 0.33177 0.01296 0.3335 0.01296 C 0.33541 0.01296 0.33403 0.0088 0.33541 0.00741 C 0.33646 0.00602 0.33889 0.00602 0.34062 0.00556 C 0.34444 0.00741 0.34878 0.00787 0.35243 0.01111 C 0.35382 0.01273 0.35382 0.01597 0.35382 0.01852 C 0.35382 0.0419 0.35833 0.03843 0.34722 0.04236 C 0.34097 0.0419 0.3342 0.04306 0.32864 0.04051 C 0.31788 0.03634 0.32135 0.03171 0.3184 0.02407 C 0.31649 0.01898 0.31302 0.01435 0.31163 0.00926 C 0.30885 0.00046 0.31059 0.00532 0.30659 -0.00556 C 0.31041 -0.00625 0.31475 -0.00718 0.3184 -0.00741 C 0.33003 -0.00833 0.34236 -0.00764 0.35382 -0.00926 C 0.35607 -0.00949 0.35729 -0.01204 0.35937 -0.01296 C 0.36111 -0.01389 0.3625 -0.01412 0.36406 -0.01481 C 0.36719 -0.01597 0.36962 -0.01736 0.37257 -0.01852 C 0.37291 -0.00741 0.36771 0.00602 0.37448 0.01481 C 0.40451 0.05579 0.40278 -0.02222 0.39826 0.04236 C 0.38906 0.04097 0.37361 0.0419 0.38975 0.02037 C 0.39149 0.0169 0.39757 0.02153 0.40139 0.02222 C 0.40451 0.02523 0.40798 0.02778 0.40972 0.03125 C 0.42031 0.04815 0.40017 0.0294 0.41823 0.04421 C 0.4217 0.03889 0.42778 0.0294 0.42882 0.02407 C 0.42969 0.01597 0.42743 0.00787 0.42708 0 C 0.42882 -0.00139 0.43021 -0.00278 0.43177 -0.0037 C 0.43333 -0.00463 0.43541 -0.00463 0.43698 -0.00556 C 0.43906 -0.00718 0.44045 -0.00926 0.44219 -0.01111 C 0.44271 -0.0088 0.44305 -0.00625 0.44392 -0.0037 C 0.44496 0.00069 0.44826 0.00463 0.4493 0.00926 C 0.4493 0.01157 0.44809 0.01412 0.44774 0.01667 C 0.44687 0.01968 0.44618 0.02269 0.44583 0.02593 C 0.44496 0.01782 0.44496 0.00972 0.44392 0.00185 C 0.44305 -0.00463 0.43889 -0.01019 0.43889 -0.01667 C 0.43889 -0.01875 0.44219 -0.01551 0.44392 -0.01481 C 0.44496 -0.01296 0.44566 -0.01042 0.44774 -0.00926 C 0.45034 -0.00764 0.45382 -0.0081 0.45746 -0.00741 C 0.46163 -0.00671 0.4658 -0.00625 0.46944 -0.00556 C 0.47882 -0.00625 0.48871 -0.00648 0.49826 -0.00741 C 0.49965 -0.00764 0.50156 -0.00833 0.50312 -0.00926 C 0.50486 -0.01042 0.51041 -0.01296 0.5085 -0.01296 C 0.50486 -0.01296 0.50156 -0.01065 0.49826 -0.00926 C 0.4967 -0.00556 0.49618 -0.00185 0.49496 0.00185 C 0.49427 0.0037 0.49166 0.00509 0.49149 0.00741 C 0.49028 0.01157 0.49045 0.01597 0.48993 0.02037 C 0.48975 0.02269 0.48871 0.02523 0.48819 0.02778 C 0.48871 0.03449 0.48715 0.0419 0.48993 0.04792 C 0.49253 0.0544 0.50312 0.06273 0.50312 0.06296 C 0.50955 0.06227 0.51632 0.0625 0.52187 0.06088 C 0.52344 0.06042 0.5184 0.05972 0.51701 0.05903 C 0.51475 0.05833 0.51215 0.05787 0.51024 0.05718 C 0.50937 0.04583 0.50607 0.01458 0.51024 0.0037 C 0.5118 -0.00023 0.51701 0 0.52014 -0.00185 C 0.52274 -0.01644 0.521 -0.02338 0.54739 -0.00556 C 0.55069 -0.00324 0.53923 -0.00301 0.53559 -0.00185 C 0.5309 -0.00069 0.52656 0.00046 0.52187 0.00185 C 0.52014 0.00301 0.51753 0.0037 0.51701 0.00556 C 0.51545 0.00764 0.51632 0.01042 0.5151 0.01296 C 0.51475 0.01481 0.51389 0.01667 0.51371 0.01852 C 0.5151 0.02454 0.51701 0.03079 0.5184 0.03681 C 0.51927 0.03935 0.51875 0.04213 0.52014 0.04421 C 0.52552 0.0537 0.52725 0.05116 0.53559 0.05347 C 0.54409 0.05602 0.54913 0.05787 0.55798 0.06088 L 0.57448 0.05903 C 0.57673 0.05764 0.57239 0.05394 0.57118 0.05162 C 0.56441 0.04213 0.56719 0.05046 0.5625 0.04051 C 0.56163 0.03889 0.56111 0.03704 0.56059 0.03495 C 0.55989 0.03009 0.5592 0.025 0.55798 0.02037 C 0.55712 0.01759 0.55521 0.01528 0.55416 0.01296 C 0.55364 0.01968 0.55416 0.02662 0.5526 0.0331 C 0.55156 0.03565 0.54861 0.03681 0.54739 0.03866 C 0.53472 0.05671 0.54062 0.04907 0.55416 0.04236 C 0.55573 0.04167 0.55798 0.0412 0.55955 0.04051 C 0.56319 0.03588 0.57118 0.02824 0.57291 0.02222 C 0.57534 0.01389 0.57396 0.00486 0.57448 -0.0037 C 0.58142 -0.00255 0.58941 -0.00255 0.5967 0 C 0.59913 0.00069 0.59184 0.00093 0.58958 0.00185 C 0.58715 0.00278 0.58489 0.0044 0.58264 0.00556 C 0.58107 0.00625 0.57986 0.00671 0.57812 0.00741 C 0.56406 0.02199 0.5684 0.01319 0.56597 0.0331 C 0.56719 0.04236 0.56528 0.05278 0.56962 0.06088 C 0.57135 0.06481 0.57708 0.06458 0.58107 0.06458 C 0.58889 0.06458 0.596 0.06227 0.60295 0.06088 C 0.60173 0.05787 0.60087 0.05347 0.59826 0.05162 C 0.59132 0.04769 0.58107 0.05069 0.57656 0.04421 C 0.57291 0.04005 0.58229 0.02083 0.58472 0.01667 C 0.58489 0.01296 0.58385 0.00833 0.58663 0.00556 C 0.58767 0.00394 0.58958 0.00648 0.59132 0.00741 C 0.59462 0.00949 0.60173 0.01481 0.60173 0.01505 C 0.60208 0.01227 0.60208 0.00949 0.60295 0.00741 C 0.60434 0.00556 0.60729 0.00556 0.60833 0.0037 C 0.61076 -0.00162 0.61319 -0.01296 0.61319 -0.01273 C 0.61684 -0.00301 0.61406 -0.01157 0.61719 0.00185 C 0.61857 0.00972 0.62031 0.01782 0.62205 0.02593 C 0.61979 0.02639 0.61719 0.02616 0.6151 0.02778 C 0.61163 0.03102 0.61493 0.0456 0.6151 0.04606 C 0.621 0.04421 0.62239 0.04537 0.62205 0.03681 C 0.6217 0.01829 0.61979 0 0.61875 -0.01852 C 0.6217 -0.02106 0.62344 -0.02546 0.62691 -0.02593 C 0.63611 -0.02685 0.63455 -0.01875 0.63906 -0.01481 C 0.64219 -0.01227 0.64566 -0.01181 0.64913 -0.00926 C 0.65243 -0.00625 0.66128 0.00278 0.66441 0.00926 C 0.6651 0.01088 0.66545 0.01296 0.66719 0.01481 C 0.66389 0.02407 0.66354 0.03426 0.65937 0.04236 C 0.65712 0.04676 0.65087 0.04676 0.64722 0.04977 C 0.6283 0.06528 0.64531 0.05556 0.63541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53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1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009" y="997527"/>
            <a:ext cx="4093174" cy="1108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 w="266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</a:rPr>
              <a:t>  </a:t>
            </a:r>
            <a:r>
              <a:rPr lang="en-US" sz="6000" b="1" dirty="0" err="1" smtClean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28575">
                <a:solidFill>
                  <a:srgbClr val="00FF00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8218" y="2424545"/>
            <a:ext cx="7966182" cy="24522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563"/>
            <a:r>
              <a:rPr lang="bn-BD" sz="40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40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AtraiMJ" panose="0000B100000000000000" pitchFamily="2" charset="0"/>
                <a:cs typeface="Nikosh" panose="02000000000000000000" pitchFamily="2" charset="0"/>
              </a:rPr>
              <a:t>10.1.1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বিয়োগ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4536" y="5322428"/>
            <a:ext cx="584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কক্ষে কাঠি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মার্বেল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বান্ডিলের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গের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 প্রদান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392723" y="432221"/>
            <a:ext cx="4185761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7" y="1140107"/>
            <a:ext cx="3512351" cy="248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84" y="1140107"/>
            <a:ext cx="4572000" cy="2488918"/>
          </a:xfrm>
          <a:prstGeom prst="rect">
            <a:avLst/>
          </a:prstGeom>
        </p:spPr>
      </p:pic>
      <p:pic>
        <p:nvPicPr>
          <p:cNvPr id="10" name="Picture 9" descr="plokiok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52" y="3698336"/>
            <a:ext cx="3575132" cy="1554781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plokiok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18" y="3698336"/>
            <a:ext cx="3575132" cy="15993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p20004b74g128001.jpg"/>
          <p:cNvPicPr>
            <a:picLocks noChangeAspect="1"/>
          </p:cNvPicPr>
          <p:nvPr/>
        </p:nvPicPr>
        <p:blipFill>
          <a:blip r:embed="rId3"/>
          <a:srcRect l="73943" t="78365" r="20790" b="8480"/>
          <a:stretch>
            <a:fillRect/>
          </a:stretch>
        </p:blipFill>
        <p:spPr>
          <a:xfrm>
            <a:off x="2826563" y="3635473"/>
            <a:ext cx="533400" cy="1905000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plokiokj.png"/>
          <p:cNvPicPr>
            <a:picLocks noChangeAspect="1"/>
          </p:cNvPicPr>
          <p:nvPr/>
        </p:nvPicPr>
        <p:blipFill rotWithShape="1">
          <a:blip r:embed="rId4"/>
          <a:srcRect r="63981"/>
          <a:stretch/>
        </p:blipFill>
        <p:spPr>
          <a:xfrm>
            <a:off x="923399" y="3694782"/>
            <a:ext cx="795579" cy="1876425"/>
          </a:xfrm>
          <a:prstGeom prst="rect">
            <a:avLst/>
          </a:prstGeom>
          <a:ln>
            <a:noFill/>
          </a:ln>
        </p:spPr>
      </p:pic>
      <p:grpSp>
        <p:nvGrpSpPr>
          <p:cNvPr id="35" name="Group 34"/>
          <p:cNvGrpSpPr/>
          <p:nvPr/>
        </p:nvGrpSpPr>
        <p:grpSpPr>
          <a:xfrm>
            <a:off x="1599817" y="3631352"/>
            <a:ext cx="1228724" cy="1954143"/>
            <a:chOff x="2714624" y="1259715"/>
            <a:chExt cx="1228724" cy="1954143"/>
          </a:xfrm>
        </p:grpSpPr>
        <p:pic>
          <p:nvPicPr>
            <p:cNvPr id="36" name="Picture 35" descr="p20004b74g128001.jpg"/>
            <p:cNvPicPr>
              <a:picLocks noChangeAspect="1"/>
            </p:cNvPicPr>
            <p:nvPr/>
          </p:nvPicPr>
          <p:blipFill rotWithShape="1">
            <a:blip r:embed="rId3"/>
            <a:srcRect l="73943" t="78365" r="23047" b="8480"/>
            <a:stretch/>
          </p:blipFill>
          <p:spPr>
            <a:xfrm>
              <a:off x="3638548" y="1308858"/>
              <a:ext cx="3048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2714624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3148012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4" descr="plokiok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5" y="1786903"/>
            <a:ext cx="2438400" cy="1876425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5842" y="2372592"/>
            <a:ext cx="223622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128" y="4245300"/>
            <a:ext cx="1828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90929" y="339213"/>
            <a:ext cx="2935419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29914" y="1677209"/>
            <a:ext cx="1228724" cy="1954143"/>
            <a:chOff x="2714624" y="1259715"/>
            <a:chExt cx="1228724" cy="1954143"/>
          </a:xfrm>
        </p:grpSpPr>
        <p:pic>
          <p:nvPicPr>
            <p:cNvPr id="17" name="Picture 16" descr="p20004b74g128001.jpg"/>
            <p:cNvPicPr>
              <a:picLocks noChangeAspect="1"/>
            </p:cNvPicPr>
            <p:nvPr/>
          </p:nvPicPr>
          <p:blipFill rotWithShape="1">
            <a:blip r:embed="rId3"/>
            <a:srcRect l="73943" t="78365" r="23047" b="8480"/>
            <a:stretch/>
          </p:blipFill>
          <p:spPr>
            <a:xfrm>
              <a:off x="3638548" y="1308858"/>
              <a:ext cx="3048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2714624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3148012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17996" y="1221690"/>
            <a:ext cx="563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9162" y="1904193"/>
            <a:ext cx="1828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8646" y="3582209"/>
            <a:ext cx="1828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 descr="p20004b74g128001.jpg"/>
          <p:cNvPicPr>
            <a:picLocks noChangeAspect="1"/>
          </p:cNvPicPr>
          <p:nvPr/>
        </p:nvPicPr>
        <p:blipFill rotWithShape="1">
          <a:blip r:embed="rId3"/>
          <a:srcRect l="73943" t="78365" r="23047" b="8480"/>
          <a:stretch/>
        </p:blipFill>
        <p:spPr>
          <a:xfrm>
            <a:off x="3370410" y="3663328"/>
            <a:ext cx="304800" cy="1905000"/>
          </a:xfrm>
          <a:prstGeom prst="rect">
            <a:avLst/>
          </a:prstGeom>
          <a:ln>
            <a:noFill/>
          </a:ln>
        </p:spPr>
      </p:pic>
      <p:cxnSp>
        <p:nvCxnSpPr>
          <p:cNvPr id="48" name="Straight Connector 47"/>
          <p:cNvCxnSpPr/>
          <p:nvPr/>
        </p:nvCxnSpPr>
        <p:spPr>
          <a:xfrm>
            <a:off x="3953838" y="4905648"/>
            <a:ext cx="35276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8175" y="5749636"/>
            <a:ext cx="404226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kiokj.png"/>
          <p:cNvPicPr>
            <a:picLocks noChangeAspect="1"/>
          </p:cNvPicPr>
          <p:nvPr/>
        </p:nvPicPr>
        <p:blipFill rotWithShape="1">
          <a:blip r:embed="rId3"/>
          <a:srcRect r="64338"/>
          <a:stretch/>
        </p:blipFill>
        <p:spPr>
          <a:xfrm>
            <a:off x="1396364" y="1096242"/>
            <a:ext cx="869570" cy="187642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90929" y="339213"/>
            <a:ext cx="2935419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p20004b74g128001.jpg"/>
          <p:cNvPicPr>
            <a:picLocks noChangeAspect="1"/>
          </p:cNvPicPr>
          <p:nvPr/>
        </p:nvPicPr>
        <p:blipFill>
          <a:blip r:embed="rId4"/>
          <a:srcRect l="73943" t="78365" r="20790" b="8480"/>
          <a:stretch>
            <a:fillRect/>
          </a:stretch>
        </p:blipFill>
        <p:spPr>
          <a:xfrm>
            <a:off x="3410336" y="1047099"/>
            <a:ext cx="533400" cy="1905000"/>
          </a:xfrm>
          <a:prstGeom prst="rect">
            <a:avLst/>
          </a:prstGeom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4446548" y="1771282"/>
            <a:ext cx="4235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আমরা</a:t>
            </a:r>
            <a:r>
              <a:rPr lang="en-US" sz="2800" dirty="0" smtClean="0"/>
              <a:t> ৫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৮ </a:t>
            </a:r>
            <a:r>
              <a:rPr lang="en-US" sz="2800" dirty="0" err="1" smtClean="0"/>
              <a:t>বিয়োগ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পারিনা</a:t>
            </a:r>
            <a:r>
              <a:rPr lang="en-US" sz="2800" dirty="0" smtClean="0"/>
              <a:t> ।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দশকের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১ </a:t>
            </a:r>
            <a:r>
              <a:rPr lang="en-US" sz="2800" dirty="0" err="1" smtClean="0"/>
              <a:t>দশ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সরাই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37" name="Picture 36" descr="p20004b74g128001.jpg"/>
          <p:cNvPicPr>
            <a:picLocks noChangeAspect="1"/>
          </p:cNvPicPr>
          <p:nvPr/>
        </p:nvPicPr>
        <p:blipFill rotWithShape="1">
          <a:blip r:embed="rId4"/>
          <a:srcRect l="73943" t="78365" r="23397" b="8480"/>
          <a:stretch/>
        </p:blipFill>
        <p:spPr>
          <a:xfrm>
            <a:off x="3135882" y="1025501"/>
            <a:ext cx="269382" cy="1905000"/>
          </a:xfrm>
          <a:prstGeom prst="rect">
            <a:avLst/>
          </a:prstGeom>
          <a:ln>
            <a:noFill/>
          </a:ln>
        </p:spPr>
      </p:pic>
      <p:pic>
        <p:nvPicPr>
          <p:cNvPr id="38" name="Picture 37" descr="p20004b74g128001.jpg"/>
          <p:cNvPicPr>
            <a:picLocks noChangeAspect="1"/>
          </p:cNvPicPr>
          <p:nvPr/>
        </p:nvPicPr>
        <p:blipFill>
          <a:blip r:embed="rId4"/>
          <a:srcRect l="73943" t="78365" r="20790" b="8480"/>
          <a:stretch>
            <a:fillRect/>
          </a:stretch>
        </p:blipFill>
        <p:spPr>
          <a:xfrm>
            <a:off x="3903003" y="1047099"/>
            <a:ext cx="533400" cy="1905000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765890" y="3334275"/>
            <a:ext cx="2066924" cy="1954143"/>
            <a:chOff x="6031707" y="1105174"/>
            <a:chExt cx="2066924" cy="1954143"/>
          </a:xfrm>
        </p:grpSpPr>
        <p:grpSp>
          <p:nvGrpSpPr>
            <p:cNvPr id="3" name="Group 2"/>
            <p:cNvGrpSpPr/>
            <p:nvPr/>
          </p:nvGrpSpPr>
          <p:grpSpPr>
            <a:xfrm>
              <a:off x="6031707" y="1105174"/>
              <a:ext cx="1228724" cy="1954143"/>
              <a:chOff x="2714624" y="1259715"/>
              <a:chExt cx="1228724" cy="1954143"/>
            </a:xfrm>
          </p:grpSpPr>
          <p:pic>
            <p:nvPicPr>
              <p:cNvPr id="7" name="Picture 6" descr="p20004b74g128001.jpg"/>
              <p:cNvPicPr>
                <a:picLocks noChangeAspect="1"/>
              </p:cNvPicPr>
              <p:nvPr/>
            </p:nvPicPr>
            <p:blipFill rotWithShape="1">
              <a:blip r:embed="rId4"/>
              <a:srcRect l="73943" t="78365" r="23047" b="8480"/>
              <a:stretch/>
            </p:blipFill>
            <p:spPr>
              <a:xfrm>
                <a:off x="3638548" y="1308858"/>
                <a:ext cx="3048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p20004b74g128001.jpg"/>
              <p:cNvPicPr>
                <a:picLocks noChangeAspect="1"/>
              </p:cNvPicPr>
              <p:nvPr/>
            </p:nvPicPr>
            <p:blipFill>
              <a:blip r:embed="rId4"/>
              <a:srcRect l="73943" t="78365" r="20790" b="8480"/>
              <a:stretch>
                <a:fillRect/>
              </a:stretch>
            </p:blipFill>
            <p:spPr>
              <a:xfrm>
                <a:off x="2714624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 descr="p20004b74g128001.jpg"/>
              <p:cNvPicPr>
                <a:picLocks noChangeAspect="1"/>
              </p:cNvPicPr>
              <p:nvPr/>
            </p:nvPicPr>
            <p:blipFill>
              <a:blip r:embed="rId4"/>
              <a:srcRect l="73943" t="78365" r="20790" b="8480"/>
              <a:stretch>
                <a:fillRect/>
              </a:stretch>
            </p:blipFill>
            <p:spPr>
              <a:xfrm>
                <a:off x="3148012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2" name="Picture 21" descr="p20004b74g128001.jpg"/>
            <p:cNvPicPr>
              <a:picLocks noChangeAspect="1"/>
            </p:cNvPicPr>
            <p:nvPr/>
          </p:nvPicPr>
          <p:blipFill rotWithShape="1">
            <a:blip r:embed="rId4"/>
            <a:srcRect l="73943" t="78365" r="23047" b="8480"/>
            <a:stretch/>
          </p:blipFill>
          <p:spPr>
            <a:xfrm>
              <a:off x="7793831" y="1154317"/>
              <a:ext cx="3048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p20004b74g128001.jpg"/>
            <p:cNvPicPr>
              <a:picLocks noChangeAspect="1"/>
            </p:cNvPicPr>
            <p:nvPr/>
          </p:nvPicPr>
          <p:blipFill>
            <a:blip r:embed="rId4"/>
            <a:srcRect l="73943" t="78365" r="20790" b="8480"/>
            <a:stretch>
              <a:fillRect/>
            </a:stretch>
          </p:blipFill>
          <p:spPr>
            <a:xfrm>
              <a:off x="7260431" y="1154317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94655" y="3587164"/>
            <a:ext cx="2614099" cy="1954143"/>
            <a:chOff x="6017050" y="3683415"/>
            <a:chExt cx="2614099" cy="1954143"/>
          </a:xfrm>
        </p:grpSpPr>
        <p:pic>
          <p:nvPicPr>
            <p:cNvPr id="33" name="Picture 32" descr="p20004b74g128001.jpg"/>
            <p:cNvPicPr>
              <a:picLocks noChangeAspect="1"/>
            </p:cNvPicPr>
            <p:nvPr/>
          </p:nvPicPr>
          <p:blipFill>
            <a:blip r:embed="rId4"/>
            <a:srcRect l="73943" t="78365" r="20790" b="8480"/>
            <a:stretch>
              <a:fillRect/>
            </a:stretch>
          </p:blipFill>
          <p:spPr>
            <a:xfrm>
              <a:off x="6017050" y="3683415"/>
              <a:ext cx="533400" cy="1905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1" name="Group 40"/>
            <p:cNvGrpSpPr/>
            <p:nvPr/>
          </p:nvGrpSpPr>
          <p:grpSpPr>
            <a:xfrm>
              <a:off x="6564225" y="3683415"/>
              <a:ext cx="2066924" cy="1954143"/>
              <a:chOff x="6031707" y="1105174"/>
              <a:chExt cx="2066924" cy="195414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031707" y="1105174"/>
                <a:ext cx="1228724" cy="1954143"/>
                <a:chOff x="2714624" y="1259715"/>
                <a:chExt cx="1228724" cy="1954143"/>
              </a:xfrm>
            </p:grpSpPr>
            <p:pic>
              <p:nvPicPr>
                <p:cNvPr id="45" name="Picture 44" descr="p20004b74g128001.jpg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3943" t="78365" r="23047" b="8480"/>
                <a:stretch/>
              </p:blipFill>
              <p:spPr>
                <a:xfrm>
                  <a:off x="3638548" y="1308858"/>
                  <a:ext cx="304800" cy="1905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6" name="Picture 45" descr="p20004b74g128001.jpg"/>
                <p:cNvPicPr>
                  <a:picLocks noChangeAspect="1"/>
                </p:cNvPicPr>
                <p:nvPr/>
              </p:nvPicPr>
              <p:blipFill>
                <a:blip r:embed="rId4"/>
                <a:srcRect l="73943" t="78365" r="20790" b="8480"/>
                <a:stretch>
                  <a:fillRect/>
                </a:stretch>
              </p:blipFill>
              <p:spPr>
                <a:xfrm>
                  <a:off x="2714624" y="1259715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7" name="Picture 46" descr="p20004b74g128001.jpg"/>
                <p:cNvPicPr>
                  <a:picLocks noChangeAspect="1"/>
                </p:cNvPicPr>
                <p:nvPr/>
              </p:nvPicPr>
              <p:blipFill>
                <a:blip r:embed="rId4"/>
                <a:srcRect l="73943" t="78365" r="20790" b="8480"/>
                <a:stretch>
                  <a:fillRect/>
                </a:stretch>
              </p:blipFill>
              <p:spPr>
                <a:xfrm>
                  <a:off x="3148012" y="1259715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43" name="Picture 42" descr="p20004b74g128001.jpg"/>
              <p:cNvPicPr>
                <a:picLocks noChangeAspect="1"/>
              </p:cNvPicPr>
              <p:nvPr/>
            </p:nvPicPr>
            <p:blipFill rotWithShape="1">
              <a:blip r:embed="rId4"/>
              <a:srcRect l="73943" t="78365" r="23047" b="8480"/>
              <a:stretch/>
            </p:blipFill>
            <p:spPr>
              <a:xfrm>
                <a:off x="7793831" y="1154317"/>
                <a:ext cx="3048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p20004b74g128001.jpg"/>
              <p:cNvPicPr>
                <a:picLocks noChangeAspect="1"/>
              </p:cNvPicPr>
              <p:nvPr/>
            </p:nvPicPr>
            <p:blipFill>
              <a:blip r:embed="rId4"/>
              <a:srcRect l="73943" t="78365" r="20790" b="8480"/>
              <a:stretch>
                <a:fillRect/>
              </a:stretch>
            </p:blipFill>
            <p:spPr>
              <a:xfrm>
                <a:off x="7260431" y="1154317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Oval 7"/>
          <p:cNvSpPr/>
          <p:nvPr/>
        </p:nvSpPr>
        <p:spPr>
          <a:xfrm>
            <a:off x="3338782" y="1450873"/>
            <a:ext cx="919856" cy="931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13065" y="3787192"/>
            <a:ext cx="919856" cy="931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980096" y="1450873"/>
            <a:ext cx="1433096" cy="931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3298 -0.384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90929" y="339213"/>
            <a:ext cx="2935419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plokiokj.png"/>
          <p:cNvPicPr>
            <a:picLocks noChangeAspect="1"/>
          </p:cNvPicPr>
          <p:nvPr/>
        </p:nvPicPr>
        <p:blipFill rotWithShape="1">
          <a:blip r:embed="rId2"/>
          <a:srcRect r="67563"/>
          <a:stretch/>
        </p:blipFill>
        <p:spPr>
          <a:xfrm>
            <a:off x="862201" y="1331280"/>
            <a:ext cx="716444" cy="1876425"/>
          </a:xfrm>
          <a:prstGeom prst="rect">
            <a:avLst/>
          </a:prstGeom>
          <a:ln>
            <a:noFill/>
          </a:ln>
        </p:spPr>
      </p:pic>
      <p:grpSp>
        <p:nvGrpSpPr>
          <p:cNvPr id="35" name="Group 34"/>
          <p:cNvGrpSpPr/>
          <p:nvPr/>
        </p:nvGrpSpPr>
        <p:grpSpPr>
          <a:xfrm>
            <a:off x="5659997" y="1403911"/>
            <a:ext cx="1228724" cy="1954143"/>
            <a:chOff x="2714624" y="1259715"/>
            <a:chExt cx="1228724" cy="1954143"/>
          </a:xfrm>
        </p:grpSpPr>
        <p:pic>
          <p:nvPicPr>
            <p:cNvPr id="36" name="Picture 35" descr="p20004b74g128001.jpg"/>
            <p:cNvPicPr>
              <a:picLocks noChangeAspect="1"/>
            </p:cNvPicPr>
            <p:nvPr/>
          </p:nvPicPr>
          <p:blipFill rotWithShape="1">
            <a:blip r:embed="rId3"/>
            <a:srcRect l="73943" t="78365" r="23047" b="8480"/>
            <a:stretch/>
          </p:blipFill>
          <p:spPr>
            <a:xfrm>
              <a:off x="3638548" y="1308858"/>
              <a:ext cx="3048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2714624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3148012" y="1259715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3156539" y="1369054"/>
            <a:ext cx="2066924" cy="1954143"/>
            <a:chOff x="3135927" y="1379339"/>
            <a:chExt cx="2066924" cy="1954143"/>
          </a:xfrm>
        </p:grpSpPr>
        <p:grpSp>
          <p:nvGrpSpPr>
            <p:cNvPr id="3" name="Group 2"/>
            <p:cNvGrpSpPr/>
            <p:nvPr/>
          </p:nvGrpSpPr>
          <p:grpSpPr>
            <a:xfrm>
              <a:off x="3135927" y="1379339"/>
              <a:ext cx="1228724" cy="1954143"/>
              <a:chOff x="2714624" y="1259715"/>
              <a:chExt cx="1228724" cy="1954143"/>
            </a:xfrm>
          </p:grpSpPr>
          <p:pic>
            <p:nvPicPr>
              <p:cNvPr id="7" name="Picture 6" descr="p20004b74g128001.jpg"/>
              <p:cNvPicPr>
                <a:picLocks noChangeAspect="1"/>
              </p:cNvPicPr>
              <p:nvPr/>
            </p:nvPicPr>
            <p:blipFill rotWithShape="1">
              <a:blip r:embed="rId3"/>
              <a:srcRect l="73943" t="78365" r="23047" b="8480"/>
              <a:stretch/>
            </p:blipFill>
            <p:spPr>
              <a:xfrm>
                <a:off x="3638548" y="1308858"/>
                <a:ext cx="3048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2714624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3148012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2" name="Picture 21" descr="p20004b74g128001.jpg"/>
            <p:cNvPicPr>
              <a:picLocks noChangeAspect="1"/>
            </p:cNvPicPr>
            <p:nvPr/>
          </p:nvPicPr>
          <p:blipFill rotWithShape="1">
            <a:blip r:embed="rId3"/>
            <a:srcRect l="73943" t="78365" r="23047" b="8480"/>
            <a:stretch/>
          </p:blipFill>
          <p:spPr>
            <a:xfrm>
              <a:off x="4898051" y="1428482"/>
              <a:ext cx="3048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4364651" y="1428482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3" name="Picture 32" descr="p20004b74g128001.jpg"/>
          <p:cNvPicPr>
            <a:picLocks noChangeAspect="1"/>
          </p:cNvPicPr>
          <p:nvPr/>
        </p:nvPicPr>
        <p:blipFill>
          <a:blip r:embed="rId3"/>
          <a:srcRect l="73943" t="78365" r="20790" b="8480"/>
          <a:stretch>
            <a:fillRect/>
          </a:stretch>
        </p:blipFill>
        <p:spPr>
          <a:xfrm>
            <a:off x="5143482" y="1403911"/>
            <a:ext cx="533400" cy="1905000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plokiokj.png"/>
          <p:cNvPicPr>
            <a:picLocks noChangeAspect="1"/>
          </p:cNvPicPr>
          <p:nvPr/>
        </p:nvPicPr>
        <p:blipFill rotWithShape="1">
          <a:blip r:embed="rId2"/>
          <a:srcRect r="67563"/>
          <a:stretch/>
        </p:blipFill>
        <p:spPr>
          <a:xfrm>
            <a:off x="1905266" y="1407914"/>
            <a:ext cx="716444" cy="1876425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74700" y="1873616"/>
            <a:ext cx="1942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বান্ডিল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4950" y="1879446"/>
            <a:ext cx="188229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15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7711" y="3437761"/>
            <a:ext cx="2046709" cy="1996406"/>
            <a:chOff x="3187711" y="3437761"/>
            <a:chExt cx="2046709" cy="1996406"/>
          </a:xfrm>
        </p:grpSpPr>
        <p:pic>
          <p:nvPicPr>
            <p:cNvPr id="31" name="Picture 30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4701020" y="3437761"/>
              <a:ext cx="533400" cy="1905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3187711" y="3480024"/>
              <a:ext cx="1228724" cy="1954143"/>
              <a:chOff x="2714624" y="1259715"/>
              <a:chExt cx="1228724" cy="1954143"/>
            </a:xfrm>
          </p:grpSpPr>
          <p:pic>
            <p:nvPicPr>
              <p:cNvPr id="39" name="Picture 38" descr="p20004b74g128001.jpg"/>
              <p:cNvPicPr>
                <a:picLocks noChangeAspect="1"/>
              </p:cNvPicPr>
              <p:nvPr/>
            </p:nvPicPr>
            <p:blipFill rotWithShape="1">
              <a:blip r:embed="rId3"/>
              <a:srcRect l="73943" t="78365" r="23047" b="8480"/>
              <a:stretch/>
            </p:blipFill>
            <p:spPr>
              <a:xfrm>
                <a:off x="3638548" y="1308858"/>
                <a:ext cx="3048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" name="Picture 39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2714624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1" name="Picture 40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3148012" y="1259715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42" name="Picture 41" descr="p20004b74g128001.jpg"/>
          <p:cNvPicPr>
            <a:picLocks noChangeAspect="1"/>
          </p:cNvPicPr>
          <p:nvPr/>
        </p:nvPicPr>
        <p:blipFill rotWithShape="1">
          <a:blip r:embed="rId3"/>
          <a:srcRect l="73943" t="78365" r="23047" b="8480"/>
          <a:stretch/>
        </p:blipFill>
        <p:spPr>
          <a:xfrm>
            <a:off x="4392623" y="3480024"/>
            <a:ext cx="304800" cy="1905000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plokiokj.png"/>
          <p:cNvPicPr>
            <a:picLocks noChangeAspect="1"/>
          </p:cNvPicPr>
          <p:nvPr/>
        </p:nvPicPr>
        <p:blipFill rotWithShape="1">
          <a:blip r:embed="rId2"/>
          <a:srcRect r="63981"/>
          <a:stretch/>
        </p:blipFill>
        <p:spPr>
          <a:xfrm>
            <a:off x="862201" y="3466336"/>
            <a:ext cx="795579" cy="1876425"/>
          </a:xfrm>
          <a:prstGeom prst="rect">
            <a:avLst/>
          </a:prstGeom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588260" y="3773209"/>
            <a:ext cx="1980769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বান্ডিল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69921" y="3978808"/>
            <a:ext cx="188229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8707" y="2892392"/>
            <a:ext cx="188229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57780" y="1331280"/>
            <a:ext cx="1279384" cy="186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87711" y="1593273"/>
            <a:ext cx="1964500" cy="16910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4700" y="3770804"/>
            <a:ext cx="1980769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বান্ডিল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0104 -0.28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316 -0.14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Theme6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ED190212-B44D-4A1C-8F2D-3AB8437755B3}" vid="{1EEF0622-7AEB-4C9E-81ED-9DD8F6EC98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1767</TotalTime>
  <Words>433</Words>
  <Application>Microsoft Office PowerPoint</Application>
  <PresentationFormat>On-screen Show (4:3)</PresentationFormat>
  <Paragraphs>135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AtraiMJ</vt:lpstr>
      <vt:lpstr>Calibri</vt:lpstr>
      <vt:lpstr>Constantia</vt:lpstr>
      <vt:lpstr>Nikosh</vt:lpstr>
      <vt:lpstr>NikoshBAN</vt:lpstr>
      <vt:lpstr>Wingdings</vt:lpstr>
      <vt:lpstr>Wingdings 2</vt:lpstr>
      <vt:lpstr>Theme6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27 NO MAIZPARA GPS</cp:lastModifiedBy>
  <cp:revision>399</cp:revision>
  <dcterms:created xsi:type="dcterms:W3CDTF">2019-04-09T03:43:03Z</dcterms:created>
  <dcterms:modified xsi:type="dcterms:W3CDTF">2019-05-26T22:12:49Z</dcterms:modified>
</cp:coreProperties>
</file>