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72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99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410200"/>
            <a:ext cx="7010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গোলাপ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rose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"/>
            <a:ext cx="70104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10709"/>
            <a:ext cx="9144000" cy="51090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/>
              <a:buChar char="F"/>
            </a:pP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কঠিন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পদার্থের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ভর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আকার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আয়তন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আছে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।</a:t>
            </a:r>
          </a:p>
          <a:p>
            <a:pPr>
              <a:buFont typeface="Wingdings"/>
              <a:buChar char="F"/>
            </a:pPr>
            <a:endParaRPr lang="en-US" sz="2800" dirty="0" smtClean="0">
              <a:latin typeface="NikoshBAN" pitchFamily="2" charset="0"/>
              <a:cs typeface="NikoshBAN" pitchFamily="2" charset="0"/>
              <a:sym typeface="Wingdings"/>
            </a:endParaRPr>
          </a:p>
          <a:p>
            <a:pPr>
              <a:buFont typeface="Wingdings"/>
              <a:buChar char="F"/>
            </a:pP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তরল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পদার্থের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আয়তন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আছে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কিন্তু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কোনো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আকার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নেই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।</a:t>
            </a:r>
          </a:p>
          <a:p>
            <a:pPr>
              <a:buFont typeface="Wingdings"/>
              <a:buChar char="F"/>
            </a:pPr>
            <a:endParaRPr lang="en-US" sz="2800" dirty="0" smtClean="0">
              <a:latin typeface="NikoshBAN" pitchFamily="2" charset="0"/>
              <a:cs typeface="NikoshBAN" pitchFamily="2" charset="0"/>
              <a:sym typeface="Wingdings"/>
            </a:endParaRPr>
          </a:p>
          <a:p>
            <a:pPr>
              <a:buFont typeface="Wingdings"/>
              <a:buChar char="F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গ্যাসীয়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বায়বীয়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পদার্থের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ভর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আছে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কিন্তু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আকার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কিংবা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আয়তন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নেই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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পদার্থের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কণাগুলোর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মধ্যবর্তী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দুরত্বকে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আন্তঃআনবিক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দুরত্ব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।</a:t>
            </a:r>
          </a:p>
          <a:p>
            <a:endParaRPr lang="en-US" sz="2800" dirty="0" smtClean="0">
              <a:latin typeface="NikoshBAN" pitchFamily="2" charset="0"/>
              <a:cs typeface="NikoshBAN" pitchFamily="2" charset="0"/>
              <a:sym typeface="Wingdings"/>
            </a:endParaRPr>
          </a:p>
          <a:p>
            <a:pPr>
              <a:buFont typeface="Wingdings"/>
              <a:buChar char="F"/>
            </a:pP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পদার্থের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কণাগুলোর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মধ্যবর্তী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আকর্ষনকে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আন্তঃআনবিক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আকর্ষন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শক্তি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Wingdings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। </a:t>
            </a:r>
          </a:p>
          <a:p>
            <a:pPr>
              <a:buFont typeface="Wingdings"/>
              <a:buChar char="F"/>
            </a:pPr>
            <a:endParaRPr lang="en-US" sz="2800" dirty="0" smtClean="0">
              <a:latin typeface="NikoshBAN" pitchFamily="2" charset="0"/>
              <a:cs typeface="NikoshBAN" pitchFamily="2" charset="0"/>
              <a:sym typeface="Wingding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651510" indent="-514350">
              <a:buAutoNum type="arabicPeriod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কণাগুলো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--------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651510" indent="-514350">
              <a:buAutoNum type="arabicPeriod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আন্তঃআনবিক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আকর্ষন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651510" indent="-514350">
              <a:buAutoNum type="arabicPeriod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কণাগুলোর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পারস্পারিক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দুরত্বকে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651510" indent="-51435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অতিক্রান্ত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নিউক্লিয়ার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651510" indent="-51435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আন্তঃআনবিক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সবগুলো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651510" indent="-51435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k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066800"/>
            <a:ext cx="7010400" cy="42348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55626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গ্যাসীয়</a:t>
            </a:r>
            <a:endParaRPr lang="en-US" sz="3600" dirty="0"/>
          </a:p>
        </p:txBody>
      </p:sp>
      <p:sp>
        <p:nvSpPr>
          <p:cNvPr id="10" name="Right Arrow 9"/>
          <p:cNvSpPr/>
          <p:nvPr/>
        </p:nvSpPr>
        <p:spPr>
          <a:xfrm>
            <a:off x="2209800" y="5791200"/>
            <a:ext cx="97840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flipV="1">
            <a:off x="4114800" y="5791200"/>
            <a:ext cx="990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651510" indent="-514350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গলনাংক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স্ফুটনাংক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651510" indent="-514350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NaCl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গলনাংক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স্ফুটনাংক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651510" indent="-514350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পদার্থকে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বাস্পে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651510" indent="-514350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ক)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গলনাংক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খ)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স্ফুটনাংক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651510" indent="-514350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গ)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আংশিক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পাতন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ঘ)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উর্ধ্বপাতন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651510" indent="-514350">
              <a:buAutoNum type="arabicPeriod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65151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319748"/>
            <a:ext cx="8763000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/>
              <a:buChar char="@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তাপমাত্রায়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কোনো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কঠিন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পদার্থ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তরলে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পরিণত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সেই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তাপমাত্রাকে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উক্ত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কঠিন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পদার্থের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গলনাংক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যেমন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-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বরফের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গলনাংক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 0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  <a:sym typeface="Wingdings"/>
              </a:rPr>
              <a:t>0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C ।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  <a:sym typeface="Wingdings"/>
            </a:endParaRPr>
          </a:p>
          <a:p>
            <a:pPr>
              <a:buFont typeface="Wingdings"/>
              <a:buChar char="@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তাপমাত্রায়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কোনো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তরল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পর্দাথ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গ্যাসীয়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পর্দথে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পরিণত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সেই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তাপমাত্রাকে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উক্ত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তরল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পর্দাথের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স্ফুটনাংক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যেমন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-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পানির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স্ফুটনাংক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 100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  <a:sym typeface="Wingdings"/>
              </a:rPr>
              <a:t>0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C ।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  <a:sym typeface="Wingdings"/>
            </a:endParaRPr>
          </a:p>
          <a:p>
            <a:pPr>
              <a:buFont typeface="Wingdings"/>
              <a:buChar char="@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প্রক্রিয়ায়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কোনো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কঠিন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পদার্থকে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তাপ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প্রদান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সেগুলো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তরলে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পরিণত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হয়ে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সরাসরি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বাষ্পে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পরিণত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সেই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প্রক্রিয়াকে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ঊর্ধ্বপাতন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যেমন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-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নিশাদল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কর্পূর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ন্যাপথলিন,আয়োডিন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ইত্যাদি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।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257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51510" indent="-51435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----------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651510" indent="-51435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কণাগুলো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--------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৩.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ক)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খ)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গ)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গ্যাসীয়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ঘ)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আন্তঃআনবিক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651510" indent="-51435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৪.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কণাগুলোর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পারস্পারিক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দুরত্বকে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651510" indent="-51435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ক)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অতিক্রান্ত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দুরত্ব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খ)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নিউক্লিয়ার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দুরত্ব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marL="651510" indent="-51435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গ)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আন্তঃআনবিক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দুরত্ব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ঘ)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সবগুলো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651510" indent="-51435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5.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পদার্থকে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বাস্পে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651510" indent="-51435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ক)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গলনাংক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খ)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স্ফুটনাংক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গ)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আংশিক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পাতন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ঘ)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উর্ধ্বপাতন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651510" indent="-51435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6.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NaCl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গলনাংক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স্ফুটনাংক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65151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65151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65151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65151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65151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ekhlas 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" y="1295400"/>
            <a:ext cx="5334000" cy="495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7" name="TextBox 6"/>
          <p:cNvSpPr txBox="1"/>
          <p:nvPr/>
        </p:nvSpPr>
        <p:spPr>
          <a:xfrm>
            <a:off x="4953000" y="2209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91180" y="1295400"/>
            <a:ext cx="3576620" cy="502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গলনাংক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ব্যাপন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উদ্দীপকের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মুলবিন্দুতে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কণাগুলোর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উদ্দীপকের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লেখচিত্রের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আলোকে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( C—D)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পানির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‘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ভৌত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’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000" dirty="0" smtClean="0"/>
              <a:t>  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5105400"/>
            <a:ext cx="78486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rose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534400" cy="480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এখলাস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মাধববাটী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০১৭৩৯৮২২৯৪৯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রসায়ন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তারিখঃ৩০/১০/২০১৯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838200"/>
            <a:ext cx="4669868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…??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5739825"/>
            <a:ext cx="437812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বোঝা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ekhlas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47800"/>
            <a:ext cx="6772275" cy="427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2743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কণাগুলো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গ)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গ্যাসীয়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রুপান্তর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2286000" y="39624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810000" y="3962400"/>
            <a:ext cx="457200" cy="121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k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06900"/>
            <a:ext cx="7162800" cy="480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7750"/>
            <a:ext cx="8077200" cy="43396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----------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২.পদার্থের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ক)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  খ)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indent="-342900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গ)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গ্যাসীয়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 ঘ)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আন্তঃআনবিক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/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AutoNum type="arabicPeriod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88203"/>
            <a:ext cx="8001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k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4267200" cy="4343400"/>
          </a:xfrm>
          <a:prstGeom prst="rect">
            <a:avLst/>
          </a:prstGeom>
        </p:spPr>
      </p:pic>
      <p:pic>
        <p:nvPicPr>
          <p:cNvPr id="5" name="Picture 4" descr="ek 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066800"/>
            <a:ext cx="4038600" cy="434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0" y="152400"/>
            <a:ext cx="40386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নমুনা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791200"/>
            <a:ext cx="2395207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কোয়েন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পয়সা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61362" y="5791200"/>
            <a:ext cx="59663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33400"/>
            <a:ext cx="8692443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448</TotalTime>
  <Words>493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Slide 1</vt:lpstr>
      <vt:lpstr>পরিচিতি</vt:lpstr>
      <vt:lpstr>Slide 3</vt:lpstr>
      <vt:lpstr>পদার্থের অবস্থা</vt:lpstr>
      <vt:lpstr>শিখনফল</vt:lpstr>
      <vt:lpstr>Slide 6</vt:lpstr>
      <vt:lpstr>Slide 7</vt:lpstr>
      <vt:lpstr>Slide 8</vt:lpstr>
      <vt:lpstr>Slide 9</vt:lpstr>
      <vt:lpstr>Slide 10</vt:lpstr>
      <vt:lpstr>জোড়ায় কাজ</vt:lpstr>
      <vt:lpstr>Slide 12</vt:lpstr>
      <vt:lpstr>দলগত কাজ</vt:lpstr>
      <vt:lpstr>Slide 14</vt:lpstr>
      <vt:lpstr>মূল্যায়ন </vt:lpstr>
      <vt:lpstr>বাড়ীর কাজ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lab</cp:lastModifiedBy>
  <cp:revision>93</cp:revision>
  <dcterms:created xsi:type="dcterms:W3CDTF">2006-08-16T00:00:00Z</dcterms:created>
  <dcterms:modified xsi:type="dcterms:W3CDTF">2019-10-31T06:52:39Z</dcterms:modified>
</cp:coreProperties>
</file>