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1" r:id="rId5"/>
    <p:sldId id="262" r:id="rId6"/>
    <p:sldId id="264" r:id="rId7"/>
    <p:sldId id="266" r:id="rId8"/>
    <p:sldId id="265" r:id="rId9"/>
    <p:sldId id="267" r:id="rId10"/>
    <p:sldId id="268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DA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10DF50-55E9-4437-B31E-EE11353A5D4F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D09F7-6A95-4E22-88D6-740C032FF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51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D09F7-6A95-4E22-88D6-740C032FFF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22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E57B5-3D2F-4011-905B-1121C8CF0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C1BC2-F5D1-4CA1-96BE-A8B409D225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A9B3E-A533-44D1-AC7D-7FB0D81D1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66FD7-0F66-45E0-8667-4AF68773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501BF-B0CF-4C3C-9F6B-380882475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2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6B485-64AA-474A-A20A-7897F46E4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7EF56-58E6-42D3-81EC-044797886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5E21F-70A3-4B5D-88D3-13B99DE68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764ED-B96F-4CF7-B9EC-C9AE6CA3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1763F-9247-4C18-BA8B-26BF1A52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44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CF59-B9BD-4151-B586-31E42E5E5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5A126-10B6-4438-946F-A0EA9A5D7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5BFB2-C03F-47F4-B013-DA49A32AD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27EEF-F45D-48A7-AA31-C29EDD46C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9DD76-49F6-4C62-8EDF-BC9749D5A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30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33DC2-2A45-4E16-BE6F-F92D303B2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C2CE0-CBEA-4F4F-8DDC-6BF2CB8AC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0C4B9-53EC-49C5-BFFE-F24110633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7E6951-7C34-40D4-8AA8-6A1C85C42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FD0D8E-0BB6-432D-94EA-65308B79D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A3BFB-61EC-48B7-945D-1E5CB0AF8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59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F677-AAE9-4E1F-A1D1-BCA5DD1B1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19C27-9703-4E59-A7DE-9B5E1EEAA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7926B0-210A-4D1B-8DC1-0D56DAE39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83F46-6A9C-4A5F-99A1-9B776EB4CC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B3561-4272-4341-BF5F-BAE093B4A0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7A988-6FAB-4791-B2EA-1C88D8D6A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C6D74F-6605-45BE-9157-B54E5808C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CE79FA-F560-4166-A759-8F8316625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6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97DA2-34D8-4C2E-8F0A-5BB3A826A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F73E01-39D6-4D9D-AE65-F1179A627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FE32E3-4464-4490-9412-0467003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B4FAE8-99D0-48B8-AB9E-02ED61F7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08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CC769-43CF-4015-AB13-F6A2C77EE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37EA94-FACB-498B-AC8B-C2BB921E2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176DC-5034-4A5F-803B-4511B6918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4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C1B71-E53B-4501-B494-724935F3E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98840-3310-4425-A0C1-BA7394F1F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974FC-822B-40FF-A2A7-5E18B451B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22741-12A2-4372-9C4F-E0CB7602C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619E0B-BB97-4743-A30D-3E5568957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259EB-2D62-4388-86C4-A856D26B4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C9049-DD66-4D98-9C53-2F5B220E3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724AAC-09B7-4291-9D65-516450760A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B4BCE-B9BF-4CEF-8E8F-12C03579D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96F1D-5C12-4749-B5BA-A79E65EE6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BD123-79D2-4C48-B28B-9DF31402D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EEB2F-97A4-445D-A839-BA143004A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4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D58C7-1E99-4854-812D-F3A440062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721FE5-5DB2-4484-9EB6-46D89CFC5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C7009-DD43-4FB1-8D86-19474A33D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3D2B4-D81C-477C-A745-A5A629CCB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B433-961C-454C-9FB0-1FD5631DF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660FAC-5FCE-4C4F-A7B4-214D6FD3C9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AD3F75-E7EA-4AC2-95CC-EA5840BCD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6F2FA-F21A-4859-96E0-13C11DCA5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ED2E-2AC7-476C-BC75-14EF164E1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D61A1-60FC-41AB-BC0E-FFA75971B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74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D92DD5-FE0E-4F29-B5A9-4B4212131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F1F67-B2E6-4152-9504-ABFB68F8A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79E62-B8E4-4C66-BA7C-75E98D53B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CBCEC-4763-41E6-8D86-70E24F686BF7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3D9EB-51F8-40A8-B444-CC1BEBBC0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053BF-91E9-45FC-B804-2DFF974ED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C56B9-B0BE-433C-823B-799AC00B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9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2.mp4"/><Relationship Id="rId7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18.png"/><Relationship Id="rId4" Type="http://schemas.openxmlformats.org/officeDocument/2006/relationships/video" Target="../media/media2.mp4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38332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CD5EDD-C59B-447D-BE9E-FD951CF1DF3E}"/>
              </a:ext>
            </a:extLst>
          </p:cNvPr>
          <p:cNvSpPr/>
          <p:nvPr/>
        </p:nvSpPr>
        <p:spPr>
          <a:xfrm>
            <a:off x="2067357" y="202809"/>
            <a:ext cx="687560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115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স্বাগত</a:t>
            </a:r>
            <a:endParaRPr lang="en-US" sz="11500" b="0" cap="none" spc="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59A6FB-9D65-43F4-B0FD-9D99DE64A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5" y="2129334"/>
            <a:ext cx="11085341" cy="434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962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52400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ED686F-2E21-4724-A52F-222CF951CBDA}"/>
              </a:ext>
            </a:extLst>
          </p:cNvPr>
          <p:cNvSpPr/>
          <p:nvPr/>
        </p:nvSpPr>
        <p:spPr>
          <a:xfrm>
            <a:off x="236806" y="1552586"/>
            <a:ext cx="5010443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কে.এম.আব্দুল বারী</a:t>
            </a:r>
          </a:p>
          <a:p>
            <a:pPr algn="ctr"/>
            <a:r>
              <a:rPr lang="bn-IN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আমইন সপ্রাবি</a:t>
            </a:r>
          </a:p>
          <a:p>
            <a:pPr algn="ctr"/>
            <a:r>
              <a:rPr lang="bn-IN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শেরপুর,বগুড়া</a:t>
            </a:r>
          </a:p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Email:bari64515@gmail.com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41E33F-F0BF-4F3C-AE3D-E38D7E1F3A9A}"/>
              </a:ext>
            </a:extLst>
          </p:cNvPr>
          <p:cNvSpPr/>
          <p:nvPr/>
        </p:nvSpPr>
        <p:spPr>
          <a:xfrm>
            <a:off x="800811" y="152400"/>
            <a:ext cx="289534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8000" b="1" u="sng" dirty="0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000" b="1" u="sng" cap="none" spc="0" dirty="0">
              <a:ln/>
              <a:solidFill>
                <a:srgbClr val="7030A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B6D3E1-A279-4AE9-B3EE-FECF639212E2}"/>
              </a:ext>
            </a:extLst>
          </p:cNvPr>
          <p:cNvSpPr/>
          <p:nvPr/>
        </p:nvSpPr>
        <p:spPr>
          <a:xfrm>
            <a:off x="5767375" y="152400"/>
            <a:ext cx="545694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u="sng" dirty="0" err="1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9600" b="1" u="sng" dirty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u="sng" dirty="0" err="1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</a:t>
            </a:r>
            <a:r>
              <a:rPr lang="as-IN" sz="9600" b="1" u="sng" dirty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9600" b="1" u="sng" dirty="0">
                <a:ln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endParaRPr lang="en-US" sz="9600" b="1" u="sng" cap="none" spc="0" dirty="0">
              <a:ln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C47C7E-EB69-45EC-8A5B-1A158874EE25}"/>
              </a:ext>
            </a:extLst>
          </p:cNvPr>
          <p:cNvSpPr txBox="1"/>
          <p:nvPr/>
        </p:nvSpPr>
        <p:spPr>
          <a:xfrm>
            <a:off x="5445955" y="1557726"/>
            <a:ext cx="639493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as-IN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as-IN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-------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সহপাঠীদের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4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      ৩৫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5A26C8-AB37-4BE3-AEE0-7E23CEF58388}"/>
              </a:ext>
            </a:extLst>
          </p:cNvPr>
          <p:cNvSpPr/>
          <p:nvPr/>
        </p:nvSpPr>
        <p:spPr>
          <a:xfrm>
            <a:off x="236806" y="253218"/>
            <a:ext cx="5010443" cy="630232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C43BA6-CDD9-4B16-BDDD-64EB2E14DFD2}"/>
              </a:ext>
            </a:extLst>
          </p:cNvPr>
          <p:cNvSpPr/>
          <p:nvPr/>
        </p:nvSpPr>
        <p:spPr>
          <a:xfrm>
            <a:off x="5445955" y="253218"/>
            <a:ext cx="6314636" cy="630232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49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52400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F85058-CF37-47DC-97EF-94090F9C38F5}"/>
              </a:ext>
            </a:extLst>
          </p:cNvPr>
          <p:cNvSpPr/>
          <p:nvPr/>
        </p:nvSpPr>
        <p:spPr>
          <a:xfrm>
            <a:off x="3906583" y="449218"/>
            <a:ext cx="518114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7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CE0C1-46EA-4323-A3B4-CB4F5DB50E73}"/>
              </a:ext>
            </a:extLst>
          </p:cNvPr>
          <p:cNvSpPr txBox="1"/>
          <p:nvPr/>
        </p:nvSpPr>
        <p:spPr>
          <a:xfrm>
            <a:off x="534571" y="2377440"/>
            <a:ext cx="113961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২.২.৩ বিভিন্ন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দ 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ৈ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্ট্য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শ্রেণিকরণ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136657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FDF1B82-CB77-4B4A-823E-6E7C26B2E153}"/>
              </a:ext>
            </a:extLst>
          </p:cNvPr>
          <p:cNvGrpSpPr/>
          <p:nvPr/>
        </p:nvGrpSpPr>
        <p:grpSpPr>
          <a:xfrm>
            <a:off x="606933" y="1080800"/>
            <a:ext cx="5172944" cy="3657599"/>
            <a:chOff x="337625" y="436099"/>
            <a:chExt cx="5514535" cy="467047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ECD1C44-C406-4353-B436-B3CE93609C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9" t="7027" r="42926" b="4358"/>
            <a:stretch/>
          </p:blipFill>
          <p:spPr>
            <a:xfrm>
              <a:off x="590842" y="907366"/>
              <a:ext cx="2321169" cy="218752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895E7AB-5F0D-483E-884C-54E1B0A11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8620" y="907366"/>
              <a:ext cx="2457450" cy="218752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F8A413B-0950-474B-882F-0BECEB7A3F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46" b="19311"/>
            <a:stretch/>
          </p:blipFill>
          <p:spPr>
            <a:xfrm>
              <a:off x="1209821" y="3219157"/>
              <a:ext cx="2869810" cy="177538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87B85DB-AD75-4057-8C81-79A700BFE93D}"/>
                </a:ext>
              </a:extLst>
            </p:cNvPr>
            <p:cNvSpPr/>
            <p:nvPr/>
          </p:nvSpPr>
          <p:spPr>
            <a:xfrm>
              <a:off x="337625" y="436099"/>
              <a:ext cx="5514535" cy="4670474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7179A29-9D8A-4BD1-93ED-7672A85A1999}"/>
              </a:ext>
            </a:extLst>
          </p:cNvPr>
          <p:cNvGrpSpPr/>
          <p:nvPr/>
        </p:nvGrpSpPr>
        <p:grpSpPr>
          <a:xfrm>
            <a:off x="6592656" y="1052665"/>
            <a:ext cx="4754879" cy="3685734"/>
            <a:chOff x="6724356" y="436099"/>
            <a:chExt cx="4947138" cy="467047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EB44798-FD46-4D84-9929-D8D54F483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65"/>
            <a:stretch/>
          </p:blipFill>
          <p:spPr>
            <a:xfrm>
              <a:off x="7161989" y="630042"/>
              <a:ext cx="2124075" cy="207161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B707EF4-EA0A-432D-952A-3B8A387E2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816" y="630042"/>
              <a:ext cx="1965963" cy="207161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D28D024-C788-4CDC-A7A8-DD5E60CF1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1989" y="2895600"/>
              <a:ext cx="2250683" cy="157162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6FD87AE-F12C-4AC1-861B-013FB4D66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2533" y="2895599"/>
              <a:ext cx="2034246" cy="157162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EFF0AFA-0CA5-4E97-9FE9-4386E033EA7E}"/>
                </a:ext>
              </a:extLst>
            </p:cNvPr>
            <p:cNvSpPr/>
            <p:nvPr/>
          </p:nvSpPr>
          <p:spPr>
            <a:xfrm>
              <a:off x="6724356" y="436099"/>
              <a:ext cx="4947138" cy="4670474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1DFC33C-A47B-4353-8B1A-9FE3D1B39B43}"/>
              </a:ext>
            </a:extLst>
          </p:cNvPr>
          <p:cNvSpPr txBox="1"/>
          <p:nvPr/>
        </p:nvSpPr>
        <p:spPr>
          <a:xfrm>
            <a:off x="606933" y="4886110"/>
            <a:ext cx="5074200" cy="769441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উদ্ভিদ</a:t>
            </a:r>
            <a:endParaRPr lang="en-US" sz="4400" dirty="0">
              <a:solidFill>
                <a:srgbClr val="00B05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02A3FC-AEE1-4C1F-BC9A-4AB03594E342}"/>
              </a:ext>
            </a:extLst>
          </p:cNvPr>
          <p:cNvSpPr txBox="1"/>
          <p:nvPr/>
        </p:nvSpPr>
        <p:spPr>
          <a:xfrm>
            <a:off x="6500662" y="4886110"/>
            <a:ext cx="5074200" cy="769441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প্রাণী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020808-9528-42EF-9AFF-E041170A0549}"/>
              </a:ext>
            </a:extLst>
          </p:cNvPr>
          <p:cNvSpPr txBox="1"/>
          <p:nvPr/>
        </p:nvSpPr>
        <p:spPr>
          <a:xfrm>
            <a:off x="412652" y="5743284"/>
            <a:ext cx="11366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ঠ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ণা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ন(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D322D2-B402-40D8-B5D7-90B78463351E}"/>
              </a:ext>
            </a:extLst>
          </p:cNvPr>
          <p:cNvSpPr txBox="1"/>
          <p:nvPr/>
        </p:nvSpPr>
        <p:spPr>
          <a:xfrm>
            <a:off x="454533" y="322978"/>
            <a:ext cx="11324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 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র?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565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3E296F-5567-40A8-822D-75AE5FB98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50" y="349860"/>
            <a:ext cx="4667543" cy="390647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B1E8460-0AFF-479A-A7E0-C4E309697A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/>
          <a:stretch/>
        </p:blipFill>
        <p:spPr>
          <a:xfrm>
            <a:off x="7512148" y="349859"/>
            <a:ext cx="4332849" cy="390647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6D70E47-C521-41D6-9460-40FD3F276466}"/>
              </a:ext>
            </a:extLst>
          </p:cNvPr>
          <p:cNvSpPr txBox="1"/>
          <p:nvPr/>
        </p:nvSpPr>
        <p:spPr>
          <a:xfrm>
            <a:off x="681110" y="4559980"/>
            <a:ext cx="108039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ৈ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ী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ী?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F90252-6C88-431B-A628-186D442DE109}"/>
              </a:ext>
            </a:extLst>
          </p:cNvPr>
          <p:cNvSpPr txBox="1"/>
          <p:nvPr/>
        </p:nvSpPr>
        <p:spPr>
          <a:xfrm>
            <a:off x="734450" y="5607574"/>
            <a:ext cx="108039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</p:txBody>
      </p:sp>
    </p:spTree>
    <p:extLst>
      <p:ext uri="{BB962C8B-B14F-4D97-AF65-F5344CB8AC3E}">
        <p14:creationId xmlns:p14="http://schemas.microsoft.com/office/powerpoint/2010/main" val="40741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-11724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95EAF0-6FDB-41BA-9A99-D812FAEF0BCA}"/>
              </a:ext>
            </a:extLst>
          </p:cNvPr>
          <p:cNvSpPr/>
          <p:nvPr/>
        </p:nvSpPr>
        <p:spPr>
          <a:xfrm>
            <a:off x="2547072" y="185320"/>
            <a:ext cx="619753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উদ্ভিদের</a:t>
            </a:r>
            <a:r>
              <a:rPr lang="en-US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1371C6-B3E0-45C9-911B-CAC4F26A1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881" y="1303499"/>
            <a:ext cx="5143721" cy="363646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0C4906-2C62-465A-AC9A-BF96E587ABEC}"/>
              </a:ext>
            </a:extLst>
          </p:cNvPr>
          <p:cNvCxnSpPr>
            <a:cxnSpLocks/>
          </p:cNvCxnSpPr>
          <p:nvPr/>
        </p:nvCxnSpPr>
        <p:spPr>
          <a:xfrm>
            <a:off x="1800665" y="1556947"/>
            <a:ext cx="2730123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C42EFD-8CC8-4E18-98D5-DCA88325BAC3}"/>
              </a:ext>
            </a:extLst>
          </p:cNvPr>
          <p:cNvCxnSpPr>
            <a:cxnSpLocks/>
          </p:cNvCxnSpPr>
          <p:nvPr/>
        </p:nvCxnSpPr>
        <p:spPr>
          <a:xfrm>
            <a:off x="1800665" y="4166194"/>
            <a:ext cx="3134072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9267193-5CD3-4EEB-939C-78D2E7A0A248}"/>
              </a:ext>
            </a:extLst>
          </p:cNvPr>
          <p:cNvCxnSpPr>
            <a:cxnSpLocks/>
          </p:cNvCxnSpPr>
          <p:nvPr/>
        </p:nvCxnSpPr>
        <p:spPr>
          <a:xfrm>
            <a:off x="5351741" y="3624775"/>
            <a:ext cx="4208580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29054F7-4F5E-4B1D-A588-25F27E96CD30}"/>
              </a:ext>
            </a:extLst>
          </p:cNvPr>
          <p:cNvCxnSpPr>
            <a:cxnSpLocks/>
          </p:cNvCxnSpPr>
          <p:nvPr/>
        </p:nvCxnSpPr>
        <p:spPr>
          <a:xfrm>
            <a:off x="6751113" y="2851005"/>
            <a:ext cx="3899458" cy="0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50AF00-E5E0-4B5B-9993-90A967860691}"/>
              </a:ext>
            </a:extLst>
          </p:cNvPr>
          <p:cNvCxnSpPr>
            <a:cxnSpLocks/>
          </p:cNvCxnSpPr>
          <p:nvPr/>
        </p:nvCxnSpPr>
        <p:spPr>
          <a:xfrm>
            <a:off x="5351741" y="2199249"/>
            <a:ext cx="3929575" cy="0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2BF696D-54BC-49A5-8ACB-C5257024E691}"/>
              </a:ext>
            </a:extLst>
          </p:cNvPr>
          <p:cNvCxnSpPr>
            <a:cxnSpLocks/>
          </p:cNvCxnSpPr>
          <p:nvPr/>
        </p:nvCxnSpPr>
        <p:spPr>
          <a:xfrm>
            <a:off x="1702982" y="3010510"/>
            <a:ext cx="3239009" cy="0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EDE4E7C-02D3-4E62-A5C8-5877B9357BBC}"/>
              </a:ext>
            </a:extLst>
          </p:cNvPr>
          <p:cNvSpPr txBox="1"/>
          <p:nvPr/>
        </p:nvSpPr>
        <p:spPr>
          <a:xfrm>
            <a:off x="612732" y="1355056"/>
            <a:ext cx="1090250" cy="76944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88671F6-FE78-46B3-87B8-5123FEF53A52}"/>
              </a:ext>
            </a:extLst>
          </p:cNvPr>
          <p:cNvSpPr txBox="1"/>
          <p:nvPr/>
        </p:nvSpPr>
        <p:spPr>
          <a:xfrm>
            <a:off x="10706345" y="2472397"/>
            <a:ext cx="1090250" cy="76944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পাতা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44207A-0FDB-4B0C-A9D5-DA5EA5FB2ECD}"/>
              </a:ext>
            </a:extLst>
          </p:cNvPr>
          <p:cNvSpPr txBox="1"/>
          <p:nvPr/>
        </p:nvSpPr>
        <p:spPr>
          <a:xfrm>
            <a:off x="9560321" y="3270832"/>
            <a:ext cx="1090250" cy="76944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কাণ্ড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88A7D7-17E7-4425-AC94-185B6822A10D}"/>
              </a:ext>
            </a:extLst>
          </p:cNvPr>
          <p:cNvSpPr txBox="1"/>
          <p:nvPr/>
        </p:nvSpPr>
        <p:spPr>
          <a:xfrm>
            <a:off x="9373090" y="1847495"/>
            <a:ext cx="1090250" cy="76944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4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458F15-3DBD-4F97-918D-7A6CE5E2EFFB}"/>
              </a:ext>
            </a:extLst>
          </p:cNvPr>
          <p:cNvSpPr txBox="1"/>
          <p:nvPr/>
        </p:nvSpPr>
        <p:spPr>
          <a:xfrm>
            <a:off x="612732" y="3901199"/>
            <a:ext cx="1090250" cy="76944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8671A1C-1349-4A96-A4D9-D77495DE9D27}"/>
              </a:ext>
            </a:extLst>
          </p:cNvPr>
          <p:cNvSpPr txBox="1"/>
          <p:nvPr/>
        </p:nvSpPr>
        <p:spPr>
          <a:xfrm>
            <a:off x="612732" y="2497062"/>
            <a:ext cx="1090250" cy="76944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শাখা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E4D2A-FCAF-4AE0-8299-D798BAAA1903}"/>
              </a:ext>
            </a:extLst>
          </p:cNvPr>
          <p:cNvSpPr txBox="1"/>
          <p:nvPr/>
        </p:nvSpPr>
        <p:spPr>
          <a:xfrm>
            <a:off x="717452" y="4867417"/>
            <a:ext cx="10607040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5CA49A-6FD6-463E-B32C-1F8FBF285DD7}"/>
              </a:ext>
            </a:extLst>
          </p:cNvPr>
          <p:cNvSpPr txBox="1"/>
          <p:nvPr/>
        </p:nvSpPr>
        <p:spPr>
          <a:xfrm>
            <a:off x="559978" y="5806273"/>
            <a:ext cx="10607040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পারলে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9612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7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9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9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5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E6D7B1-F1A7-4551-951A-81A095A28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61" y="1285608"/>
            <a:ext cx="2670626" cy="20003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DF6E17-6CFE-4C4E-905F-21E46BA05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62" y="3429000"/>
            <a:ext cx="2670626" cy="17125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8FCCDF8-DA63-4FF8-9E30-56D2B35AD6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81" y="5265845"/>
            <a:ext cx="2869025" cy="135843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6A50F98-340A-433A-9730-295F2632A09B}"/>
              </a:ext>
            </a:extLst>
          </p:cNvPr>
          <p:cNvSpPr txBox="1"/>
          <p:nvPr/>
        </p:nvSpPr>
        <p:spPr>
          <a:xfrm>
            <a:off x="233234" y="304145"/>
            <a:ext cx="117255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IN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1BBB6B-D10A-4BA2-B13F-217B89447FE8}"/>
              </a:ext>
            </a:extLst>
          </p:cNvPr>
          <p:cNvSpPr txBox="1"/>
          <p:nvPr/>
        </p:nvSpPr>
        <p:spPr>
          <a:xfrm>
            <a:off x="6247789" y="2343738"/>
            <a:ext cx="5036235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পা দিয়ে চলাচল করে 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765F801-6387-45B6-B195-DE6A6273A960}"/>
              </a:ext>
            </a:extLst>
          </p:cNvPr>
          <p:cNvCxnSpPr>
            <a:cxnSpLocks/>
          </p:cNvCxnSpPr>
          <p:nvPr/>
        </p:nvCxnSpPr>
        <p:spPr>
          <a:xfrm>
            <a:off x="2574387" y="2882314"/>
            <a:ext cx="336982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DE281D2-3641-4B4A-B2C1-0D877CE3CBA4}"/>
              </a:ext>
            </a:extLst>
          </p:cNvPr>
          <p:cNvCxnSpPr>
            <a:cxnSpLocks/>
          </p:cNvCxnSpPr>
          <p:nvPr/>
        </p:nvCxnSpPr>
        <p:spPr>
          <a:xfrm>
            <a:off x="1325574" y="5927087"/>
            <a:ext cx="461863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BAE2BCB-66B6-40A5-B117-B98956ABF511}"/>
              </a:ext>
            </a:extLst>
          </p:cNvPr>
          <p:cNvCxnSpPr>
            <a:cxnSpLocks/>
          </p:cNvCxnSpPr>
          <p:nvPr/>
        </p:nvCxnSpPr>
        <p:spPr>
          <a:xfrm>
            <a:off x="2574387" y="4250902"/>
            <a:ext cx="336982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D21B42E-E1C7-41B2-A044-DB5FD4B8F7E1}"/>
              </a:ext>
            </a:extLst>
          </p:cNvPr>
          <p:cNvSpPr txBox="1"/>
          <p:nvPr/>
        </p:nvSpPr>
        <p:spPr>
          <a:xfrm>
            <a:off x="6095999" y="5465422"/>
            <a:ext cx="5817602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পাখনা দিয়ে চলাচল করে 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036D189-3DC6-4DE2-8DE7-58D15B8C385E}"/>
              </a:ext>
            </a:extLst>
          </p:cNvPr>
          <p:cNvSpPr txBox="1"/>
          <p:nvPr/>
        </p:nvSpPr>
        <p:spPr>
          <a:xfrm>
            <a:off x="6260986" y="3870873"/>
            <a:ext cx="5487627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ডানা দিয়ে চলাচল করে 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16799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9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294580-9B2F-4C5A-910E-8C4CB8BE68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101" y="1793485"/>
            <a:ext cx="3603234" cy="2274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624B23-B453-4A05-84FC-AE074209156A}"/>
              </a:ext>
            </a:extLst>
          </p:cNvPr>
          <p:cNvSpPr txBox="1"/>
          <p:nvPr/>
        </p:nvSpPr>
        <p:spPr>
          <a:xfrm>
            <a:off x="2545300" y="422029"/>
            <a:ext cx="5992836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প্রাণীদের কী ধরনের অঙ্গ আছে  </a:t>
            </a:r>
            <a:r>
              <a:rPr lang="bn-IN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F82E929-51B2-440A-ACFA-4CF60FC159B1}"/>
              </a:ext>
            </a:extLst>
          </p:cNvPr>
          <p:cNvCxnSpPr>
            <a:cxnSpLocks/>
          </p:cNvCxnSpPr>
          <p:nvPr/>
        </p:nvCxnSpPr>
        <p:spPr>
          <a:xfrm>
            <a:off x="6407833" y="1969476"/>
            <a:ext cx="187100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48EF6F7-9374-4C63-9564-3AFBB57F29BB}"/>
              </a:ext>
            </a:extLst>
          </p:cNvPr>
          <p:cNvCxnSpPr>
            <a:cxnSpLocks/>
          </p:cNvCxnSpPr>
          <p:nvPr/>
        </p:nvCxnSpPr>
        <p:spPr>
          <a:xfrm>
            <a:off x="5541718" y="3692768"/>
            <a:ext cx="250500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01E6A45-039D-4483-9126-C0BDEC9C1B2F}"/>
              </a:ext>
            </a:extLst>
          </p:cNvPr>
          <p:cNvCxnSpPr>
            <a:cxnSpLocks/>
          </p:cNvCxnSpPr>
          <p:nvPr/>
        </p:nvCxnSpPr>
        <p:spPr>
          <a:xfrm flipH="1">
            <a:off x="2037470" y="3370831"/>
            <a:ext cx="3322321" cy="7268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0FF5F69-DF61-477B-BF45-B9493C0DC9C5}"/>
              </a:ext>
            </a:extLst>
          </p:cNvPr>
          <p:cNvCxnSpPr>
            <a:cxnSpLocks/>
          </p:cNvCxnSpPr>
          <p:nvPr/>
        </p:nvCxnSpPr>
        <p:spPr>
          <a:xfrm flipH="1">
            <a:off x="2037470" y="2623625"/>
            <a:ext cx="294014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E304F85-E994-495E-BDA6-B8C6A47C9398}"/>
              </a:ext>
            </a:extLst>
          </p:cNvPr>
          <p:cNvSpPr txBox="1"/>
          <p:nvPr/>
        </p:nvSpPr>
        <p:spPr>
          <a:xfrm>
            <a:off x="8342138" y="1587400"/>
            <a:ext cx="1033977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কান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60CAC4-1727-4600-BDC2-F36DF3EE8093}"/>
              </a:ext>
            </a:extLst>
          </p:cNvPr>
          <p:cNvSpPr txBox="1"/>
          <p:nvPr/>
        </p:nvSpPr>
        <p:spPr>
          <a:xfrm>
            <a:off x="8235853" y="3158045"/>
            <a:ext cx="1033977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621F2-1820-4CCE-91D3-119F6106C0FB}"/>
              </a:ext>
            </a:extLst>
          </p:cNvPr>
          <p:cNvSpPr txBox="1"/>
          <p:nvPr/>
        </p:nvSpPr>
        <p:spPr>
          <a:xfrm>
            <a:off x="851093" y="3100274"/>
            <a:ext cx="1033977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নাক</a:t>
            </a:r>
            <a:endParaRPr lang="en-US" sz="4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FF8E48-3CD2-49E1-A098-F31A4FB3916B}"/>
              </a:ext>
            </a:extLst>
          </p:cNvPr>
          <p:cNvSpPr txBox="1"/>
          <p:nvPr/>
        </p:nvSpPr>
        <p:spPr>
          <a:xfrm>
            <a:off x="817096" y="2121566"/>
            <a:ext cx="1033977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</a:t>
            </a:r>
            <a:endParaRPr lang="en-US" sz="48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4B0918-A5DF-44E9-900C-A1665842D83D}"/>
              </a:ext>
            </a:extLst>
          </p:cNvPr>
          <p:cNvSpPr txBox="1"/>
          <p:nvPr/>
        </p:nvSpPr>
        <p:spPr>
          <a:xfrm>
            <a:off x="3151165" y="5758840"/>
            <a:ext cx="407963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প্রাণী নাক দিয়ে কী করে?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EDBD20-8179-40AB-8A96-C9950833654D}"/>
              </a:ext>
            </a:extLst>
          </p:cNvPr>
          <p:cNvSpPr txBox="1"/>
          <p:nvPr/>
        </p:nvSpPr>
        <p:spPr>
          <a:xfrm>
            <a:off x="7665720" y="4786874"/>
            <a:ext cx="407963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প্রাণী মুখ দিয়ে কী করে?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31ACBD-E839-47F3-A62C-C96C9F3F6BEA}"/>
              </a:ext>
            </a:extLst>
          </p:cNvPr>
          <p:cNvSpPr txBox="1"/>
          <p:nvPr/>
        </p:nvSpPr>
        <p:spPr>
          <a:xfrm>
            <a:off x="7533246" y="5803400"/>
            <a:ext cx="433519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প্রাণী চোখ দিয়ে কী করে?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FF69958-3C55-4F81-998C-A94974FC8008}"/>
              </a:ext>
            </a:extLst>
          </p:cNvPr>
          <p:cNvSpPr/>
          <p:nvPr/>
        </p:nvSpPr>
        <p:spPr>
          <a:xfrm>
            <a:off x="9468728" y="1793485"/>
            <a:ext cx="661181" cy="48463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CBAE63-CEA3-4111-9280-05DD70675D83}"/>
              </a:ext>
            </a:extLst>
          </p:cNvPr>
          <p:cNvSpPr txBox="1"/>
          <p:nvPr/>
        </p:nvSpPr>
        <p:spPr>
          <a:xfrm>
            <a:off x="10152184" y="2930676"/>
            <a:ext cx="1745569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খায় বা স্বাদ নেয়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5FDF47-EA92-4835-ADBF-CD3E307C8B17}"/>
              </a:ext>
            </a:extLst>
          </p:cNvPr>
          <p:cNvSpPr txBox="1"/>
          <p:nvPr/>
        </p:nvSpPr>
        <p:spPr>
          <a:xfrm>
            <a:off x="557541" y="706233"/>
            <a:ext cx="1556827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endParaRPr lang="en-US" sz="4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B0ADDB-05DA-4DC2-A629-1E994E0EDB39}"/>
              </a:ext>
            </a:extLst>
          </p:cNvPr>
          <p:cNvSpPr txBox="1"/>
          <p:nvPr/>
        </p:nvSpPr>
        <p:spPr>
          <a:xfrm>
            <a:off x="240802" y="4612894"/>
            <a:ext cx="2739904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গন্ধ বা ঘ্রাণ নেয়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42A925C6-153F-49BE-AC08-1B8CA0BB8390}"/>
              </a:ext>
            </a:extLst>
          </p:cNvPr>
          <p:cNvSpPr/>
          <p:nvPr/>
        </p:nvSpPr>
        <p:spPr>
          <a:xfrm>
            <a:off x="9441763" y="3250851"/>
            <a:ext cx="661181" cy="48463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9AED8668-17EF-4CC3-BA90-78BF959C9E28}"/>
              </a:ext>
            </a:extLst>
          </p:cNvPr>
          <p:cNvSpPr/>
          <p:nvPr/>
        </p:nvSpPr>
        <p:spPr>
          <a:xfrm>
            <a:off x="1153651" y="3989042"/>
            <a:ext cx="484632" cy="5774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E38D5ED3-55C2-4B6A-BA85-96C427BEA234}"/>
              </a:ext>
            </a:extLst>
          </p:cNvPr>
          <p:cNvSpPr/>
          <p:nvPr/>
        </p:nvSpPr>
        <p:spPr>
          <a:xfrm>
            <a:off x="1091768" y="1567732"/>
            <a:ext cx="484632" cy="524198"/>
          </a:xfrm>
          <a:prstGeom prst="up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155486" y="323103"/>
            <a:ext cx="2167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7D7C47-FE51-40A6-880B-0749ACFC8AF8}"/>
              </a:ext>
            </a:extLst>
          </p:cNvPr>
          <p:cNvSpPr txBox="1"/>
          <p:nvPr/>
        </p:nvSpPr>
        <p:spPr>
          <a:xfrm>
            <a:off x="3277324" y="4807391"/>
            <a:ext cx="407963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প্রাণী কান দিয়ে কী করে?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465986-9D4A-477C-93EB-D48A78F74C04}"/>
              </a:ext>
            </a:extLst>
          </p:cNvPr>
          <p:cNvSpPr txBox="1"/>
          <p:nvPr/>
        </p:nvSpPr>
        <p:spPr>
          <a:xfrm>
            <a:off x="10289496" y="1673056"/>
            <a:ext cx="1033977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5603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7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5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3" presetClass="exit" presetSubtype="3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7" grpId="2" animBg="1"/>
      <p:bldP spid="7" grpId="3" animBg="1"/>
      <p:bldP spid="13" grpId="0" animBg="1"/>
      <p:bldP spid="13" grpId="1" animBg="1"/>
      <p:bldP spid="13" grpId="2" animBg="1"/>
      <p:bldP spid="13" grpId="3" animBg="1"/>
      <p:bldP spid="14" grpId="0" animBg="1"/>
      <p:bldP spid="14" grpId="1" animBg="1"/>
      <p:bldP spid="14" grpId="2" animBg="1"/>
      <p:bldP spid="14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11" grpId="0" animBg="1"/>
      <p:bldP spid="11" grpId="1" animBg="1"/>
      <p:bldP spid="22" grpId="0" animBg="1"/>
      <p:bldP spid="22" grpId="1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4" grpId="0"/>
      <p:bldP spid="31" grpId="0" animBg="1"/>
      <p:bldP spid="31" grpId="1" animBg="1"/>
      <p:bldP spid="32" grpId="0" animBg="1"/>
      <p:bldP spid="3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1D694B-7ADE-49A8-8F45-CA11AB6C7138}"/>
              </a:ext>
            </a:extLst>
          </p:cNvPr>
          <p:cNvSpPr/>
          <p:nvPr/>
        </p:nvSpPr>
        <p:spPr>
          <a:xfrm>
            <a:off x="271975" y="252270"/>
            <a:ext cx="1153081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5400" b="1" cap="none" spc="0" dirty="0">
                <a:ln/>
                <a:solidFill>
                  <a:srgbClr val="00B05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প্রাণীরা নিজেরা নিজেদের খাদ্য তৈরী করতে পারে কী?(চিন্তা কর)</a:t>
            </a:r>
            <a:endParaRPr lang="en-US" sz="5400" b="1" cap="none" spc="0" dirty="0">
              <a:ln/>
              <a:solidFill>
                <a:srgbClr val="00B05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A10E14-13F5-4E10-8645-3D836434EF5C}"/>
              </a:ext>
            </a:extLst>
          </p:cNvPr>
          <p:cNvSpPr/>
          <p:nvPr/>
        </p:nvSpPr>
        <p:spPr>
          <a:xfrm>
            <a:off x="271975" y="2825710"/>
            <a:ext cx="1153081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5400" b="1" cap="none" spc="0" dirty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প্রাণীরা নিজেরা নিজেদের খাদ্য তৈরী করতে </a:t>
            </a:r>
            <a:r>
              <a:rPr lang="en-US" sz="5400" b="1" cap="none" spc="0" dirty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5400" b="1" cap="none" spc="0" dirty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5400" b="1" cap="none" spc="0" dirty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cap="none" spc="0" dirty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পারে </a:t>
            </a:r>
            <a:r>
              <a:rPr lang="bn-IN" sz="5400" b="1" dirty="0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 এ খাদ্য কোথা হতে পায় </a:t>
            </a:r>
            <a:r>
              <a:rPr lang="bn-IN" sz="5400" b="1" cap="none" spc="0" dirty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?(চিন্তা কর)</a:t>
            </a:r>
            <a:endParaRPr lang="en-US" sz="5400" b="1" cap="none" spc="0" dirty="0">
              <a:ln/>
              <a:solidFill>
                <a:srgbClr val="7030A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4949ED-AA97-4D3A-9A9D-C81AF785F0FB}"/>
              </a:ext>
            </a:extLst>
          </p:cNvPr>
          <p:cNvSpPr/>
          <p:nvPr/>
        </p:nvSpPr>
        <p:spPr>
          <a:xfrm>
            <a:off x="271975" y="5399150"/>
            <a:ext cx="116480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5400" b="1" cap="none" spc="0" dirty="0">
                <a:ln/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প্রাণীরা খাদ্য হিসেবে উদ্ভিদ অথবা অন্য প্রাণী খেয়ে থাকে </a:t>
            </a:r>
            <a:endParaRPr lang="en-US" sz="5400" b="1" cap="none" spc="0" dirty="0">
              <a:ln/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5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64CCCA-A0C0-42D3-9AB0-81F2B6A3EBBE}"/>
              </a:ext>
            </a:extLst>
          </p:cNvPr>
          <p:cNvSpPr txBox="1"/>
          <p:nvPr/>
        </p:nvSpPr>
        <p:spPr>
          <a:xfrm>
            <a:off x="126609" y="5790752"/>
            <a:ext cx="1188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শ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ী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ছামতো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চলাচল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videoplayback-2[2]">
            <a:hlinkClick r:id="" action="ppaction://media"/>
            <a:extLst>
              <a:ext uri="{FF2B5EF4-FFF2-40B4-BE49-F238E27FC236}">
                <a16:creationId xmlns:a16="http://schemas.microsoft.com/office/drawing/2014/main" id="{4205B4B8-2541-438C-A0C6-BA935FE956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06616" y="1467513"/>
            <a:ext cx="3048000" cy="2853005"/>
          </a:xfrm>
          <a:prstGeom prst="rect">
            <a:avLst/>
          </a:prstGeom>
        </p:spPr>
      </p:pic>
      <p:pic>
        <p:nvPicPr>
          <p:cNvPr id="4" name="videoplayback (1)[1]">
            <a:hlinkClick r:id="" action="ppaction://media"/>
            <a:extLst>
              <a:ext uri="{FF2B5EF4-FFF2-40B4-BE49-F238E27FC236}">
                <a16:creationId xmlns:a16="http://schemas.microsoft.com/office/drawing/2014/main" id="{A7E82E97-9995-41B3-9E41-DDE0437B6C3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4466" y="1448972"/>
            <a:ext cx="3842817" cy="2871546"/>
          </a:xfrm>
          <a:prstGeom prst="rect">
            <a:avLst/>
          </a:prstGeom>
        </p:spPr>
      </p:pic>
      <p:pic>
        <p:nvPicPr>
          <p:cNvPr id="8" name="videoplayback-1[4]">
            <a:hlinkClick r:id="" action="ppaction://media"/>
            <a:extLst>
              <a:ext uri="{FF2B5EF4-FFF2-40B4-BE49-F238E27FC236}">
                <a16:creationId xmlns:a16="http://schemas.microsoft.com/office/drawing/2014/main" id="{3EF5B680-11E3-403D-B848-D0586849E1CC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75052" y="1448972"/>
            <a:ext cx="3739667" cy="29991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E9A397-F826-40B2-B987-83E3B26E7C9E}"/>
              </a:ext>
            </a:extLst>
          </p:cNvPr>
          <p:cNvSpPr txBox="1"/>
          <p:nvPr/>
        </p:nvSpPr>
        <p:spPr>
          <a:xfrm>
            <a:off x="152400" y="4934127"/>
            <a:ext cx="3967089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 </a:t>
            </a:r>
            <a:r>
              <a:rPr lang="en-US" sz="5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হাঁ</a:t>
            </a:r>
            <a:r>
              <a:rPr lang="as-IN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66A4C6-0160-4CE2-BDB2-095500528CA0}"/>
              </a:ext>
            </a:extLst>
          </p:cNvPr>
          <p:cNvSpPr txBox="1"/>
          <p:nvPr/>
        </p:nvSpPr>
        <p:spPr>
          <a:xfrm>
            <a:off x="4509866" y="4952602"/>
            <a:ext cx="389675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গরু</a:t>
            </a:r>
            <a:r>
              <a:rPr lang="en-US" sz="5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ঘাস</a:t>
            </a:r>
            <a:r>
              <a:rPr lang="en-US" sz="5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খাচ্ছে</a:t>
            </a:r>
            <a:endParaRPr lang="en-US" sz="54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642B19-7218-43EA-A4B3-0C413EB31DA3}"/>
              </a:ext>
            </a:extLst>
          </p:cNvPr>
          <p:cNvSpPr txBox="1"/>
          <p:nvPr/>
        </p:nvSpPr>
        <p:spPr>
          <a:xfrm>
            <a:off x="8533225" y="4893640"/>
            <a:ext cx="3416103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as-IN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ৌ</a:t>
            </a:r>
            <a:r>
              <a:rPr lang="as-IN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5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5D38BB-C23B-449D-923F-A3DD5D68B8F4}"/>
              </a:ext>
            </a:extLst>
          </p:cNvPr>
          <p:cNvSpPr txBox="1"/>
          <p:nvPr/>
        </p:nvSpPr>
        <p:spPr>
          <a:xfrm>
            <a:off x="478302" y="235001"/>
            <a:ext cx="11310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2B6185-BA65-48E2-AF46-6D90A0A3AB50}"/>
              </a:ext>
            </a:extLst>
          </p:cNvPr>
          <p:cNvSpPr txBox="1"/>
          <p:nvPr/>
        </p:nvSpPr>
        <p:spPr>
          <a:xfrm>
            <a:off x="309494" y="315863"/>
            <a:ext cx="11479232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15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0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41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6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6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5" grpId="0"/>
      <p:bldP spid="6" grpId="0" animBg="1"/>
      <p:bldP spid="6" grpId="1" animBg="1"/>
      <p:bldP spid="9" grpId="0" animBg="1"/>
      <p:bldP spid="9" grpId="1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F0988C-1196-4102-851E-77EEA187DF2B}"/>
              </a:ext>
            </a:extLst>
          </p:cNvPr>
          <p:cNvSpPr txBox="1"/>
          <p:nvPr/>
        </p:nvSpPr>
        <p:spPr>
          <a:xfrm>
            <a:off x="309489" y="450166"/>
            <a:ext cx="116199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াণী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চেনা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ছকে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?(</a:t>
            </a:r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8A052D5-DBA7-48A5-99B4-2A370A1D3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8902887"/>
              </p:ext>
            </p:extLst>
          </p:nvPr>
        </p:nvGraphicFramePr>
        <p:xfrm>
          <a:off x="441959" y="1777421"/>
          <a:ext cx="11282290" cy="43750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641145">
                  <a:extLst>
                    <a:ext uri="{9D8B030D-6E8A-4147-A177-3AD203B41FA5}">
                      <a16:colId xmlns:a16="http://schemas.microsoft.com/office/drawing/2014/main" val="157757152"/>
                    </a:ext>
                  </a:extLst>
                </a:gridCol>
                <a:gridCol w="5641145">
                  <a:extLst>
                    <a:ext uri="{9D8B030D-6E8A-4147-A177-3AD203B41FA5}">
                      <a16:colId xmlns:a16="http://schemas.microsoft.com/office/drawing/2014/main" val="368537273"/>
                    </a:ext>
                  </a:extLst>
                </a:gridCol>
              </a:tblGrid>
              <a:tr h="1415502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>
                          <a:solidFill>
                            <a:srgbClr val="FFFF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উদ্ভিদ</a:t>
                      </a:r>
                      <a:r>
                        <a:rPr lang="en-US" sz="4800" dirty="0">
                          <a:solidFill>
                            <a:srgbClr val="FFFF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>
                          <a:solidFill>
                            <a:srgbClr val="C0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</a:t>
                      </a:r>
                      <a:r>
                        <a:rPr lang="as-IN" sz="4800" dirty="0">
                          <a:solidFill>
                            <a:srgbClr val="C0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্</a:t>
                      </a:r>
                      <a:r>
                        <a:rPr lang="en-US" sz="4800" dirty="0">
                          <a:solidFill>
                            <a:srgbClr val="C0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as-IN" sz="4800" dirty="0">
                          <a:solidFill>
                            <a:srgbClr val="C0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া</a:t>
                      </a:r>
                      <a:r>
                        <a:rPr lang="en-US" sz="4800" dirty="0">
                          <a:solidFill>
                            <a:srgbClr val="C0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ণ</a:t>
                      </a:r>
                      <a:r>
                        <a:rPr lang="as-IN" sz="4800" dirty="0">
                          <a:solidFill>
                            <a:srgbClr val="C0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ী</a:t>
                      </a:r>
                      <a:endParaRPr lang="en-US" sz="4800" dirty="0">
                        <a:solidFill>
                          <a:srgbClr val="C000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4829"/>
                  </a:ext>
                </a:extLst>
              </a:tr>
              <a:tr h="986517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976578"/>
                  </a:ext>
                </a:extLst>
              </a:tr>
              <a:tr h="986517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572413"/>
                  </a:ext>
                </a:extLst>
              </a:tr>
              <a:tr h="986517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903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45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86A134-8CEF-46F8-A1C2-2EFFFB1654BD}"/>
              </a:ext>
            </a:extLst>
          </p:cNvPr>
          <p:cNvSpPr txBox="1"/>
          <p:nvPr/>
        </p:nvSpPr>
        <p:spPr>
          <a:xfrm>
            <a:off x="285486" y="346403"/>
            <a:ext cx="5875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503F3B-3FD7-4E66-BA27-D624BF991805}"/>
              </a:ext>
            </a:extLst>
          </p:cNvPr>
          <p:cNvSpPr txBox="1"/>
          <p:nvPr/>
        </p:nvSpPr>
        <p:spPr>
          <a:xfrm>
            <a:off x="192258" y="3188496"/>
            <a:ext cx="11873133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2.তোমার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রান্না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CE2130-1AD4-4BF5-8212-82969EAFAE0C}"/>
              </a:ext>
            </a:extLst>
          </p:cNvPr>
          <p:cNvSpPr txBox="1"/>
          <p:nvPr/>
        </p:nvSpPr>
        <p:spPr>
          <a:xfrm>
            <a:off x="3273084" y="2264230"/>
            <a:ext cx="840779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9AD3E5-F68E-4166-A899-2267886E1F72}"/>
              </a:ext>
            </a:extLst>
          </p:cNvPr>
          <p:cNvSpPr txBox="1"/>
          <p:nvPr/>
        </p:nvSpPr>
        <p:spPr>
          <a:xfrm>
            <a:off x="3981156" y="4034911"/>
            <a:ext cx="7468772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ঘ্রাণ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পেয়ে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A5D0FC-3A17-4156-B074-C805FE19378C}"/>
              </a:ext>
            </a:extLst>
          </p:cNvPr>
          <p:cNvSpPr txBox="1"/>
          <p:nvPr/>
        </p:nvSpPr>
        <p:spPr>
          <a:xfrm>
            <a:off x="280181" y="1339965"/>
            <a:ext cx="11605846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1.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B63D56-3D32-4A46-888E-67409336E962}"/>
              </a:ext>
            </a:extLst>
          </p:cNvPr>
          <p:cNvSpPr txBox="1"/>
          <p:nvPr/>
        </p:nvSpPr>
        <p:spPr>
          <a:xfrm>
            <a:off x="5635898" y="5855479"/>
            <a:ext cx="5067886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300820-31A2-419D-8BCD-6CF1535288BE}"/>
              </a:ext>
            </a:extLst>
          </p:cNvPr>
          <p:cNvSpPr txBox="1"/>
          <p:nvPr/>
        </p:nvSpPr>
        <p:spPr>
          <a:xfrm>
            <a:off x="280181" y="4947509"/>
            <a:ext cx="11169747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3.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মাটির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নীচে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6765CC-AA3D-41E2-B37F-FA041B841921}"/>
              </a:ext>
            </a:extLst>
          </p:cNvPr>
          <p:cNvSpPr/>
          <p:nvPr/>
        </p:nvSpPr>
        <p:spPr>
          <a:xfrm>
            <a:off x="509954" y="2135783"/>
            <a:ext cx="1529586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sz="5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EB57F4-C9CF-4AAB-B8F3-AB240AEA8500}"/>
              </a:ext>
            </a:extLst>
          </p:cNvPr>
          <p:cNvSpPr/>
          <p:nvPr/>
        </p:nvSpPr>
        <p:spPr>
          <a:xfrm>
            <a:off x="1098452" y="3931846"/>
            <a:ext cx="1529586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en-US" sz="54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54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48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E30832-19A9-4FF2-A4D2-1BF06CC5B6DC}"/>
              </a:ext>
            </a:extLst>
          </p:cNvPr>
          <p:cNvSpPr/>
          <p:nvPr/>
        </p:nvSpPr>
        <p:spPr>
          <a:xfrm>
            <a:off x="847606" y="5721177"/>
            <a:ext cx="1780432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5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CD8DB5-7A88-4D8D-B066-47499F4B079C}"/>
              </a:ext>
            </a:extLst>
          </p:cNvPr>
          <p:cNvSpPr txBox="1"/>
          <p:nvPr/>
        </p:nvSpPr>
        <p:spPr>
          <a:xfrm>
            <a:off x="6967024" y="346403"/>
            <a:ext cx="485335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</a:p>
        </p:txBody>
      </p:sp>
    </p:spTree>
    <p:extLst>
      <p:ext uri="{BB962C8B-B14F-4D97-AF65-F5344CB8AC3E}">
        <p14:creationId xmlns:p14="http://schemas.microsoft.com/office/powerpoint/2010/main" val="142370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3E9437-38C4-44D1-950E-BC066AC10286}"/>
              </a:ext>
            </a:extLst>
          </p:cNvPr>
          <p:cNvSpPr/>
          <p:nvPr/>
        </p:nvSpPr>
        <p:spPr>
          <a:xfrm>
            <a:off x="126608" y="241979"/>
            <a:ext cx="1191299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)/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000" b="1" u="sng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6000" b="1" u="sng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016FC4-6B40-41D4-80FE-D7E4DB6C40FF}"/>
              </a:ext>
            </a:extLst>
          </p:cNvPr>
          <p:cNvSpPr/>
          <p:nvPr/>
        </p:nvSpPr>
        <p:spPr>
          <a:xfrm>
            <a:off x="783487" y="3417276"/>
            <a:ext cx="10625025" cy="212365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 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ৈ</a:t>
            </a:r>
            <a:r>
              <a:rPr lang="as-IN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6600" b="1" cap="none" spc="0" dirty="0" err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িষ্ট্য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cap="none" spc="0" dirty="0" err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cap="none" spc="0" dirty="0" err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6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66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19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315089-BF90-4CB9-BB6A-096CB45BE8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ADCA88-C675-4118-8567-DD786634BABF}"/>
              </a:ext>
            </a:extLst>
          </p:cNvPr>
          <p:cNvSpPr/>
          <p:nvPr/>
        </p:nvSpPr>
        <p:spPr>
          <a:xfrm>
            <a:off x="126609" y="124264"/>
            <a:ext cx="11912991" cy="658602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2FC710-358F-4D69-88C5-7293C352742F}"/>
              </a:ext>
            </a:extLst>
          </p:cNvPr>
          <p:cNvSpPr/>
          <p:nvPr/>
        </p:nvSpPr>
        <p:spPr>
          <a:xfrm>
            <a:off x="3370075" y="372794"/>
            <a:ext cx="4915795" cy="22159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as-IN" sz="138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138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138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138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138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138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7DD769-1354-4853-BF39-11F3026B4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636" y="3412917"/>
            <a:ext cx="2838084" cy="221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65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650</Words>
  <Application>Microsoft Office PowerPoint</Application>
  <PresentationFormat>Widescreen</PresentationFormat>
  <Paragraphs>77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Nikosh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100</cp:revision>
  <dcterms:created xsi:type="dcterms:W3CDTF">2019-06-29T05:45:08Z</dcterms:created>
  <dcterms:modified xsi:type="dcterms:W3CDTF">2019-11-03T05:46:01Z</dcterms:modified>
</cp:coreProperties>
</file>