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6" r:id="rId3"/>
    <p:sldId id="279" r:id="rId4"/>
    <p:sldId id="280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0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2350-84CE-430C-ACE7-D71D0A806371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84283-97CD-4419-A919-024C168C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5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8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1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9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5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8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9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8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7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5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Samaresh</a:t>
            </a:r>
            <a:r>
              <a:rPr lang="en-US" dirty="0" smtClean="0"/>
              <a:t> Chandra </a:t>
            </a:r>
            <a:r>
              <a:rPr lang="en-US" dirty="0" err="1" smtClean="0"/>
              <a:t>Saha</a:t>
            </a:r>
            <a:r>
              <a:rPr lang="en-US" dirty="0" smtClean="0"/>
              <a:t>, Assistant Teacher</a:t>
            </a:r>
            <a:r>
              <a:rPr lang="en-US" b="1" baseline="0" dirty="0" smtClean="0"/>
              <a:t> , </a:t>
            </a:r>
            <a:r>
              <a:rPr lang="en-US" dirty="0" err="1" smtClean="0"/>
              <a:t>Saberunnessa</a:t>
            </a:r>
            <a:r>
              <a:rPr lang="en-US" dirty="0" smtClean="0"/>
              <a:t> Girls</a:t>
            </a:r>
            <a:r>
              <a:rPr lang="en-US" baseline="0" dirty="0" smtClean="0"/>
              <a:t> High School, </a:t>
            </a:r>
            <a:r>
              <a:rPr lang="en-US" baseline="0" dirty="0" err="1" smtClean="0"/>
              <a:t>Kendua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Netrakona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4283-97CD-4419-A919-024C168CF1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9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9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8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0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0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6000"/>
              </a:srgbClr>
            </a:gs>
            <a:gs pos="0">
              <a:schemeClr val="accent1">
                <a:lumMod val="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CE3A-276A-46FB-8CDE-158DE1B934B8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C4DA-025F-42C1-9596-810BA987F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3" y="4836679"/>
            <a:ext cx="11163300" cy="204939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583674"/>
            <a:ext cx="12192000" cy="1862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131833" y="290177"/>
            <a:ext cx="1285616" cy="4546502"/>
            <a:chOff x="538545" y="340565"/>
            <a:chExt cx="1285616" cy="4546502"/>
          </a:xfrm>
        </p:grpSpPr>
        <p:sp>
          <p:nvSpPr>
            <p:cNvPr id="11" name="Freeform 10"/>
            <p:cNvSpPr/>
            <p:nvPr/>
          </p:nvSpPr>
          <p:spPr>
            <a:xfrm rot="479373">
              <a:off x="844187" y="340565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8545" y="1004700"/>
              <a:ext cx="1285616" cy="3882367"/>
              <a:chOff x="1266025" y="997859"/>
              <a:chExt cx="1021568" cy="3898229"/>
            </a:xfrm>
          </p:grpSpPr>
          <p:sp>
            <p:nvSpPr>
              <p:cNvPr id="13" name="Sun 12"/>
              <p:cNvSpPr/>
              <p:nvPr/>
            </p:nvSpPr>
            <p:spPr>
              <a:xfrm>
                <a:off x="1479614" y="2327535"/>
                <a:ext cx="634312" cy="668740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1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4" name="Sun 13"/>
              <p:cNvSpPr/>
              <p:nvPr/>
            </p:nvSpPr>
            <p:spPr>
              <a:xfrm>
                <a:off x="1508097" y="1740810"/>
                <a:ext cx="484804" cy="51187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2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sz="2400" dirty="0"/>
              </a:p>
            </p:txBody>
          </p:sp>
          <p:sp>
            <p:nvSpPr>
              <p:cNvPr id="15" name="Sun 14"/>
              <p:cNvSpPr/>
              <p:nvPr/>
            </p:nvSpPr>
            <p:spPr>
              <a:xfrm>
                <a:off x="1564777" y="1346944"/>
                <a:ext cx="382136" cy="368489"/>
              </a:xfrm>
              <a:prstGeom prst="sun">
                <a:avLst/>
              </a:prstGeom>
              <a:solidFill>
                <a:srgbClr val="7030A0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1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6" name="Sun 15"/>
              <p:cNvSpPr/>
              <p:nvPr/>
            </p:nvSpPr>
            <p:spPr>
              <a:xfrm>
                <a:off x="1398007" y="3027296"/>
                <a:ext cx="699602" cy="681612"/>
              </a:xfrm>
              <a:prstGeom prst="sun">
                <a:avLst/>
              </a:prstGeom>
              <a:solidFill>
                <a:schemeClr val="accent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 smtClean="0"/>
              </a:p>
              <a:p>
                <a:pPr algn="ctr"/>
                <a:endParaRPr lang="en-US" sz="1100" dirty="0" smtClean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600" dirty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endParaRPr lang="en-US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sz="1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2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  <a:p>
                <a:pPr algn="ctr"/>
                <a:endPara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sz="3200" dirty="0"/>
              </a:p>
            </p:txBody>
          </p:sp>
          <p:sp>
            <p:nvSpPr>
              <p:cNvPr id="17" name="Sun 16"/>
              <p:cNvSpPr/>
              <p:nvPr/>
            </p:nvSpPr>
            <p:spPr>
              <a:xfrm>
                <a:off x="1620729" y="997859"/>
                <a:ext cx="268777" cy="272956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un 17"/>
              <p:cNvSpPr/>
              <p:nvPr/>
            </p:nvSpPr>
            <p:spPr>
              <a:xfrm>
                <a:off x="1266025" y="3734897"/>
                <a:ext cx="1021568" cy="1161191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ln>
                    <a:solidFill>
                      <a:srgbClr val="CC0099"/>
                    </a:solidFill>
                  </a:ln>
                </a:endParaRPr>
              </a:p>
              <a:p>
                <a:pPr algn="ctr"/>
                <a:r>
                  <a:rPr lang="en-US" sz="66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ম</a:t>
                </a:r>
                <a:endPara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6669917" y="290177"/>
            <a:ext cx="1285616" cy="4546502"/>
            <a:chOff x="538545" y="340565"/>
            <a:chExt cx="1285616" cy="4546502"/>
          </a:xfrm>
        </p:grpSpPr>
        <p:sp>
          <p:nvSpPr>
            <p:cNvPr id="20" name="Freeform 19"/>
            <p:cNvSpPr/>
            <p:nvPr/>
          </p:nvSpPr>
          <p:spPr>
            <a:xfrm rot="479373">
              <a:off x="844187" y="340565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38545" y="1004700"/>
              <a:ext cx="1285616" cy="3882367"/>
              <a:chOff x="1266025" y="997859"/>
              <a:chExt cx="1021568" cy="3898229"/>
            </a:xfrm>
          </p:grpSpPr>
          <p:sp>
            <p:nvSpPr>
              <p:cNvPr id="22" name="Sun 21"/>
              <p:cNvSpPr/>
              <p:nvPr/>
            </p:nvSpPr>
            <p:spPr>
              <a:xfrm>
                <a:off x="1450986" y="2303437"/>
                <a:ext cx="634312" cy="668740"/>
              </a:xfrm>
              <a:prstGeom prst="sun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  <a:p>
                <a:pPr algn="ctr"/>
                <a:endParaRPr lang="en-US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sz="2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sz="2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sz="2800" dirty="0"/>
              </a:p>
            </p:txBody>
          </p:sp>
          <p:sp>
            <p:nvSpPr>
              <p:cNvPr id="23" name="Sun 22"/>
              <p:cNvSpPr/>
              <p:nvPr/>
            </p:nvSpPr>
            <p:spPr>
              <a:xfrm>
                <a:off x="1508097" y="1740810"/>
                <a:ext cx="484804" cy="511874"/>
              </a:xfrm>
              <a:prstGeom prst="su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  <a:p>
                <a:pPr algn="ctr"/>
                <a:endParaRPr lang="en-US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24" name="Sun 23"/>
              <p:cNvSpPr/>
              <p:nvPr/>
            </p:nvSpPr>
            <p:spPr>
              <a:xfrm>
                <a:off x="1564777" y="1346944"/>
                <a:ext cx="382136" cy="368489"/>
              </a:xfrm>
              <a:prstGeom prst="sun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  <a:p>
                <a:pPr algn="ctr"/>
                <a:endParaRPr lang="en-US" sz="1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25" name="Sun 24"/>
              <p:cNvSpPr/>
              <p:nvPr/>
            </p:nvSpPr>
            <p:spPr>
              <a:xfrm>
                <a:off x="1428527" y="3022930"/>
                <a:ext cx="699602" cy="681612"/>
              </a:xfrm>
              <a:prstGeom prst="su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  <a:p>
                <a:pPr algn="ctr"/>
                <a:endParaRPr lang="en-US" sz="2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r>
                  <a:rPr lang="en-US" sz="32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  <a:p>
                <a:pPr algn="ctr"/>
                <a:endParaRPr lang="en-US" sz="3200" dirty="0"/>
              </a:p>
            </p:txBody>
          </p:sp>
          <p:sp>
            <p:nvSpPr>
              <p:cNvPr id="26" name="Sun 25"/>
              <p:cNvSpPr/>
              <p:nvPr/>
            </p:nvSpPr>
            <p:spPr>
              <a:xfrm>
                <a:off x="1620729" y="997859"/>
                <a:ext cx="268777" cy="272956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un 26"/>
              <p:cNvSpPr/>
              <p:nvPr/>
            </p:nvSpPr>
            <p:spPr>
              <a:xfrm>
                <a:off x="1266025" y="3734897"/>
                <a:ext cx="1021568" cy="1161191"/>
              </a:xfrm>
              <a:prstGeom prst="sun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/>
              </a:p>
              <a:p>
                <a:pPr algn="ctr"/>
                <a:r>
                  <a:rPr lang="en-US" sz="66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ত</a:t>
                </a:r>
                <a:endParaRPr lang="en-US" sz="6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5288252" y="355161"/>
            <a:ext cx="1285616" cy="4546502"/>
            <a:chOff x="538545" y="340565"/>
            <a:chExt cx="1285616" cy="4546502"/>
          </a:xfrm>
        </p:grpSpPr>
        <p:sp>
          <p:nvSpPr>
            <p:cNvPr id="29" name="Freeform 28"/>
            <p:cNvSpPr/>
            <p:nvPr/>
          </p:nvSpPr>
          <p:spPr>
            <a:xfrm rot="479373">
              <a:off x="844187" y="340565"/>
              <a:ext cx="652515" cy="776325"/>
            </a:xfrm>
            <a:custGeom>
              <a:avLst/>
              <a:gdLst>
                <a:gd name="connsiteX0" fmla="*/ 305427 w 633087"/>
                <a:gd name="connsiteY0" fmla="*/ 0 h 670560"/>
                <a:gd name="connsiteX1" fmla="*/ 633087 w 633087"/>
                <a:gd name="connsiteY1" fmla="*/ 335280 h 670560"/>
                <a:gd name="connsiteX2" fmla="*/ 305427 w 633087"/>
                <a:gd name="connsiteY2" fmla="*/ 670560 h 670560"/>
                <a:gd name="connsiteX3" fmla="*/ 3516 w 633087"/>
                <a:gd name="connsiteY3" fmla="*/ 465786 h 670560"/>
                <a:gd name="connsiteX4" fmla="*/ 0 w 633087"/>
                <a:gd name="connsiteY4" fmla="*/ 447967 h 670560"/>
                <a:gd name="connsiteX5" fmla="*/ 184076 w 633087"/>
                <a:gd name="connsiteY5" fmla="*/ 447967 h 670560"/>
                <a:gd name="connsiteX6" fmla="*/ 189582 w 633087"/>
                <a:gd name="connsiteY6" fmla="*/ 456513 h 670560"/>
                <a:gd name="connsiteX7" fmla="*/ 305427 w 633087"/>
                <a:gd name="connsiteY7" fmla="*/ 506730 h 670560"/>
                <a:gd name="connsiteX8" fmla="*/ 469257 w 633087"/>
                <a:gd name="connsiteY8" fmla="*/ 335280 h 670560"/>
                <a:gd name="connsiteX9" fmla="*/ 305427 w 633087"/>
                <a:gd name="connsiteY9" fmla="*/ 163830 h 670560"/>
                <a:gd name="connsiteX10" fmla="*/ 189582 w 633087"/>
                <a:gd name="connsiteY10" fmla="*/ 214047 h 670560"/>
                <a:gd name="connsiteX11" fmla="*/ 184076 w 633087"/>
                <a:gd name="connsiteY11" fmla="*/ 222592 h 670560"/>
                <a:gd name="connsiteX12" fmla="*/ 1 w 633087"/>
                <a:gd name="connsiteY12" fmla="*/ 222592 h 670560"/>
                <a:gd name="connsiteX13" fmla="*/ 3516 w 633087"/>
                <a:gd name="connsiteY13" fmla="*/ 204774 h 670560"/>
                <a:gd name="connsiteX14" fmla="*/ 305427 w 633087"/>
                <a:gd name="connsiteY1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87" h="670560">
                  <a:moveTo>
                    <a:pt x="305427" y="0"/>
                  </a:moveTo>
                  <a:cubicBezTo>
                    <a:pt x="486389" y="0"/>
                    <a:pt x="633087" y="150110"/>
                    <a:pt x="633087" y="335280"/>
                  </a:cubicBezTo>
                  <a:cubicBezTo>
                    <a:pt x="633087" y="520450"/>
                    <a:pt x="486389" y="670560"/>
                    <a:pt x="305427" y="670560"/>
                  </a:cubicBezTo>
                  <a:cubicBezTo>
                    <a:pt x="169706" y="670560"/>
                    <a:pt x="53258" y="586123"/>
                    <a:pt x="3516" y="465786"/>
                  </a:cubicBezTo>
                  <a:lnTo>
                    <a:pt x="0" y="447967"/>
                  </a:lnTo>
                  <a:lnTo>
                    <a:pt x="184076" y="447967"/>
                  </a:lnTo>
                  <a:lnTo>
                    <a:pt x="189582" y="456513"/>
                  </a:lnTo>
                  <a:cubicBezTo>
                    <a:pt x="219229" y="487540"/>
                    <a:pt x="260187" y="506730"/>
                    <a:pt x="305427" y="506730"/>
                  </a:cubicBezTo>
                  <a:cubicBezTo>
                    <a:pt x="395908" y="506730"/>
                    <a:pt x="469257" y="429969"/>
                    <a:pt x="469257" y="335280"/>
                  </a:cubicBezTo>
                  <a:cubicBezTo>
                    <a:pt x="469257" y="240591"/>
                    <a:pt x="395908" y="163830"/>
                    <a:pt x="305427" y="163830"/>
                  </a:cubicBezTo>
                  <a:cubicBezTo>
                    <a:pt x="260187" y="163830"/>
                    <a:pt x="219229" y="183020"/>
                    <a:pt x="189582" y="214047"/>
                  </a:cubicBezTo>
                  <a:lnTo>
                    <a:pt x="184076" y="222592"/>
                  </a:lnTo>
                  <a:lnTo>
                    <a:pt x="1" y="222592"/>
                  </a:lnTo>
                  <a:lnTo>
                    <a:pt x="3516" y="204774"/>
                  </a:lnTo>
                  <a:cubicBezTo>
                    <a:pt x="53258" y="84437"/>
                    <a:pt x="169706" y="0"/>
                    <a:pt x="30542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8545" y="1004700"/>
              <a:ext cx="1285616" cy="3882367"/>
              <a:chOff x="1266025" y="997859"/>
              <a:chExt cx="1021568" cy="3898229"/>
            </a:xfrm>
          </p:grpSpPr>
          <p:sp>
            <p:nvSpPr>
              <p:cNvPr id="31" name="Sun 30"/>
              <p:cNvSpPr/>
              <p:nvPr/>
            </p:nvSpPr>
            <p:spPr>
              <a:xfrm>
                <a:off x="1450986" y="2303437"/>
                <a:ext cx="634312" cy="668740"/>
              </a:xfrm>
              <a:prstGeom prst="su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</a:t>
                </a:r>
              </a:p>
              <a:p>
                <a:pPr algn="ctr"/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Sun 31"/>
              <p:cNvSpPr/>
              <p:nvPr/>
            </p:nvSpPr>
            <p:spPr>
              <a:xfrm>
                <a:off x="1508097" y="1740810"/>
                <a:ext cx="484804" cy="511874"/>
              </a:xfrm>
              <a:prstGeom prst="sun">
                <a:avLst/>
              </a:prstGeom>
              <a:solidFill>
                <a:schemeClr val="tx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33" name="Sun 32"/>
              <p:cNvSpPr/>
              <p:nvPr/>
            </p:nvSpPr>
            <p:spPr>
              <a:xfrm>
                <a:off x="1564777" y="1346944"/>
                <a:ext cx="382136" cy="368489"/>
              </a:xfrm>
              <a:prstGeom prst="sun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34" name="Sun 33"/>
              <p:cNvSpPr/>
              <p:nvPr/>
            </p:nvSpPr>
            <p:spPr>
              <a:xfrm>
                <a:off x="1428527" y="3022930"/>
                <a:ext cx="699602" cy="681612"/>
              </a:xfrm>
              <a:prstGeom prst="sun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sz="28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sz="28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endParaRPr lang="en-US" sz="2800" dirty="0"/>
              </a:p>
            </p:txBody>
          </p:sp>
          <p:sp>
            <p:nvSpPr>
              <p:cNvPr id="35" name="Sun 34"/>
              <p:cNvSpPr/>
              <p:nvPr/>
            </p:nvSpPr>
            <p:spPr>
              <a:xfrm>
                <a:off x="1620729" y="997859"/>
                <a:ext cx="268777" cy="272956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un 35"/>
              <p:cNvSpPr/>
              <p:nvPr/>
            </p:nvSpPr>
            <p:spPr>
              <a:xfrm>
                <a:off x="1266025" y="3734897"/>
                <a:ext cx="1021568" cy="1161191"/>
              </a:xfrm>
              <a:prstGeom prst="su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  <a:p>
                <a:pPr algn="ctr"/>
                <a:r>
                  <a:rPr lang="en-US" sz="66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</a:rPr>
                  <a:t>গ</a:t>
                </a:r>
                <a:endParaRPr lang="en-US" sz="6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2571963" y="479231"/>
            <a:ext cx="1285616" cy="4564615"/>
            <a:chOff x="12571963" y="479231"/>
            <a:chExt cx="1285616" cy="4564615"/>
          </a:xfrm>
        </p:grpSpPr>
        <p:grpSp>
          <p:nvGrpSpPr>
            <p:cNvPr id="39" name="Group 38"/>
            <p:cNvGrpSpPr/>
            <p:nvPr/>
          </p:nvGrpSpPr>
          <p:grpSpPr>
            <a:xfrm>
              <a:off x="12571963" y="479231"/>
              <a:ext cx="1285616" cy="4564615"/>
              <a:chOff x="538545" y="377437"/>
              <a:chExt cx="1285616" cy="4417450"/>
            </a:xfrm>
          </p:grpSpPr>
          <p:sp>
            <p:nvSpPr>
              <p:cNvPr id="45" name="Freeform 44"/>
              <p:cNvSpPr/>
              <p:nvPr/>
            </p:nvSpPr>
            <p:spPr>
              <a:xfrm rot="479373">
                <a:off x="844187" y="377437"/>
                <a:ext cx="652515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38545" y="1004700"/>
                <a:ext cx="1285616" cy="3790187"/>
                <a:chOff x="1266025" y="997859"/>
                <a:chExt cx="1021568" cy="3805674"/>
              </a:xfrm>
            </p:grpSpPr>
            <p:sp>
              <p:nvSpPr>
                <p:cNvPr id="47" name="Sun 46"/>
                <p:cNvSpPr/>
                <p:nvPr/>
              </p:nvSpPr>
              <p:spPr>
                <a:xfrm>
                  <a:off x="1450986" y="2303437"/>
                  <a:ext cx="634312" cy="668740"/>
                </a:xfrm>
                <a:prstGeom prst="sun">
                  <a:avLst/>
                </a:prstGeom>
                <a:solidFill>
                  <a:srgbClr val="CC0099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Sun 47"/>
                <p:cNvSpPr/>
                <p:nvPr/>
              </p:nvSpPr>
              <p:spPr>
                <a:xfrm>
                  <a:off x="1508097" y="1740810"/>
                  <a:ext cx="484804" cy="511874"/>
                </a:xfrm>
                <a:prstGeom prst="sun">
                  <a:avLst/>
                </a:prstGeom>
                <a:solidFill>
                  <a:schemeClr val="tx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Sun 48"/>
                <p:cNvSpPr/>
                <p:nvPr/>
              </p:nvSpPr>
              <p:spPr>
                <a:xfrm>
                  <a:off x="1564777" y="1346944"/>
                  <a:ext cx="382136" cy="368489"/>
                </a:xfrm>
                <a:prstGeom prst="sun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Sun 49"/>
                <p:cNvSpPr/>
                <p:nvPr/>
              </p:nvSpPr>
              <p:spPr>
                <a:xfrm>
                  <a:off x="1428527" y="3022930"/>
                  <a:ext cx="699602" cy="681612"/>
                </a:xfrm>
                <a:prstGeom prst="sun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Sun 50"/>
                <p:cNvSpPr/>
                <p:nvPr/>
              </p:nvSpPr>
              <p:spPr>
                <a:xfrm>
                  <a:off x="1620729" y="997859"/>
                  <a:ext cx="268777" cy="272956"/>
                </a:xfrm>
                <a:prstGeom prst="sun">
                  <a:avLst/>
                </a:prstGeom>
                <a:solidFill>
                  <a:srgbClr val="FF00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Sun 51"/>
                <p:cNvSpPr/>
                <p:nvPr/>
              </p:nvSpPr>
              <p:spPr>
                <a:xfrm>
                  <a:off x="1266025" y="3642342"/>
                  <a:ext cx="1021568" cy="1161191"/>
                </a:xfrm>
                <a:prstGeom prst="sun">
                  <a:avLst/>
                </a:prstGeom>
                <a:solidFill>
                  <a:srgbClr val="00206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6601" y="4078108"/>
              <a:ext cx="934386" cy="79945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066" y="3320232"/>
              <a:ext cx="587962" cy="50305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4083" y="2593120"/>
              <a:ext cx="536408" cy="45894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7134" y="2025292"/>
              <a:ext cx="412514" cy="35294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3236" y="1595636"/>
              <a:ext cx="302907" cy="25916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3849237" y="364724"/>
            <a:ext cx="1285616" cy="4557519"/>
            <a:chOff x="13849237" y="364724"/>
            <a:chExt cx="1285616" cy="4557519"/>
          </a:xfrm>
        </p:grpSpPr>
        <p:grpSp>
          <p:nvGrpSpPr>
            <p:cNvPr id="54" name="Group 53"/>
            <p:cNvGrpSpPr/>
            <p:nvPr/>
          </p:nvGrpSpPr>
          <p:grpSpPr>
            <a:xfrm>
              <a:off x="13849237" y="364724"/>
              <a:ext cx="1285616" cy="4557519"/>
              <a:chOff x="549562" y="340565"/>
              <a:chExt cx="1285616" cy="4557519"/>
            </a:xfrm>
          </p:grpSpPr>
          <p:sp>
            <p:nvSpPr>
              <p:cNvPr id="56" name="Freeform 55"/>
              <p:cNvSpPr/>
              <p:nvPr/>
            </p:nvSpPr>
            <p:spPr>
              <a:xfrm rot="479373">
                <a:off x="844187" y="340565"/>
                <a:ext cx="652515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549562" y="1004700"/>
                <a:ext cx="1285616" cy="3893384"/>
                <a:chOff x="1274779" y="997859"/>
                <a:chExt cx="1021568" cy="3909291"/>
              </a:xfrm>
            </p:grpSpPr>
            <p:sp>
              <p:nvSpPr>
                <p:cNvPr id="58" name="Sun 57"/>
                <p:cNvSpPr/>
                <p:nvPr/>
              </p:nvSpPr>
              <p:spPr>
                <a:xfrm>
                  <a:off x="1450986" y="2303437"/>
                  <a:ext cx="634312" cy="668740"/>
                </a:xfrm>
                <a:prstGeom prst="sun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sz="2400" dirty="0" err="1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sz="24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2400" dirty="0"/>
                </a:p>
              </p:txBody>
            </p:sp>
            <p:sp>
              <p:nvSpPr>
                <p:cNvPr id="59" name="Sun 58"/>
                <p:cNvSpPr/>
                <p:nvPr/>
              </p:nvSpPr>
              <p:spPr>
                <a:xfrm>
                  <a:off x="1508097" y="1740810"/>
                  <a:ext cx="484804" cy="511874"/>
                </a:xfrm>
                <a:prstGeom prst="su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6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dirty="0" err="1" smtClean="0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60" name="Sun 59"/>
                <p:cNvSpPr/>
                <p:nvPr/>
              </p:nvSpPr>
              <p:spPr>
                <a:xfrm>
                  <a:off x="1564777" y="1346944"/>
                  <a:ext cx="382136" cy="368489"/>
                </a:xfrm>
                <a:prstGeom prst="sun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4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dirty="0" err="1" smtClean="0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61" name="Sun 60"/>
                <p:cNvSpPr/>
                <p:nvPr/>
              </p:nvSpPr>
              <p:spPr>
                <a:xfrm>
                  <a:off x="1428527" y="3022930"/>
                  <a:ext cx="699602" cy="681612"/>
                </a:xfrm>
                <a:prstGeom prst="sun">
                  <a:avLst/>
                </a:prstGeom>
                <a:solidFill>
                  <a:schemeClr val="accent6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Sun 61"/>
                <p:cNvSpPr/>
                <p:nvPr/>
              </p:nvSpPr>
              <p:spPr>
                <a:xfrm>
                  <a:off x="1620729" y="997859"/>
                  <a:ext cx="268777" cy="272956"/>
                </a:xfrm>
                <a:prstGeom prst="su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Sun 62"/>
                <p:cNvSpPr/>
                <p:nvPr/>
              </p:nvSpPr>
              <p:spPr>
                <a:xfrm>
                  <a:off x="1274779" y="3745959"/>
                  <a:ext cx="1021568" cy="1161191"/>
                </a:xfrm>
                <a:prstGeom prst="sun">
                  <a:avLst/>
                </a:prstGeom>
                <a:solidFill>
                  <a:srgbClr val="7030A0"/>
                </a:solidFill>
                <a:ln>
                  <a:solidFill>
                    <a:srgbClr val="FF00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sz="28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</a:p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r>
                    <a:rPr lang="en-US" sz="5400" dirty="0" err="1" smtClean="0">
                      <a:ln w="0"/>
                      <a:solidFill>
                        <a:srgbClr val="FFC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স্বা</a:t>
                  </a:r>
                  <a:endParaRPr lang="en-US" sz="5400" dirty="0">
                    <a:ln w="0"/>
                    <a:solidFill>
                      <a:srgbClr val="FFC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:pPr algn="ctr"/>
                  <a:endParaRPr lang="en-US" sz="5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55" name="Rectangle 54"/>
            <p:cNvSpPr/>
            <p:nvPr/>
          </p:nvSpPr>
          <p:spPr>
            <a:xfrm>
              <a:off x="14297921" y="3240408"/>
              <a:ext cx="388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স্বা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09" y="4145724"/>
            <a:ext cx="1887070" cy="2144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55136" y="135355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সমরেশ</a:t>
            </a:r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4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চন্দ্র</a:t>
            </a:r>
            <a:r>
              <a:rPr lang="en-US" sz="4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44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সাহা</a:t>
            </a:r>
            <a:endParaRPr lang="en-US" sz="4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SutonnyMJ" pitchFamily="2" charset="0"/>
            </a:endParaRPr>
          </a:p>
          <a:p>
            <a:pPr algn="ctr">
              <a:defRPr/>
            </a:pP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সহকারী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শিক্ষক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সাবেরুন্নেছা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বালিকা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উচ্চ</a:t>
            </a:r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SutonnyMJ" pitchFamily="2" charset="0"/>
              </a:rPr>
              <a:t>বিদ্যালয়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কেন্দুয়া-নেত্রকোনা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SutonnyMJ" pitchFamily="2" charset="0"/>
            </a:endParaRPr>
          </a:p>
          <a:p>
            <a:pPr algn="ctr">
              <a:defRPr/>
            </a:pPr>
            <a:r>
              <a:rPr lang="en-US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SutonnyMJ" pitchFamily="2" charset="0"/>
              </a:rPr>
              <a:t>01712394899</a:t>
            </a:r>
            <a:endParaRPr lang="en-US" sz="28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/>
                <a:cs typeface="Times New Roman" pitchFamily="18" charset="0"/>
              </a:rPr>
              <a:t>E-mail:- saha2178@yahoo.com</a:t>
            </a:r>
            <a:endParaRPr lang="en-US" sz="2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197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4213 L -0.64557 -0.0229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62656 -0.0048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1783 L -0.63594 -0.0043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9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324 L -0.62877 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162 L -0.62148 0.0055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72" y="207005"/>
            <a:ext cx="8001000" cy="484379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101213" y="5257800"/>
            <a:ext cx="78631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ঈশ্বর একজন কেন্দ্রীয় নিয়ন্ত্রক হয়ে মহাবিশ্বের সকল কিছু শৃঙ্খলার মধ্যে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পরিচালন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8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6783" y="356937"/>
            <a:ext cx="6629400" cy="4343400"/>
          </a:xfrm>
          <a:prstGeom prst="roundRect">
            <a:avLst>
              <a:gd name="adj" fmla="val 4868"/>
            </a:avLst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534754" y="5057274"/>
            <a:ext cx="70134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সকল কিছুই তিনি প্রকাশ করেন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সবকিছুতে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পরিলক্ষিত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5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2360" y="1198983"/>
            <a:ext cx="6751590" cy="41148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095741" y="187565"/>
            <a:ext cx="3429000" cy="10819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ঈশ্বর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5771" y="5508224"/>
            <a:ext cx="9100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ব্রহ্ম যখন জীবের উপর প্রভুত্ব করেন জীবকুলে সকল কাজ পরিচালনা ও নিয়ন্ত্রন করেন তখন তাকে ঈশ্বর বলা হয়। </a:t>
            </a:r>
          </a:p>
        </p:txBody>
      </p:sp>
    </p:spTree>
    <p:extLst>
      <p:ext uri="{BB962C8B-B14F-4D97-AF65-F5344CB8AC3E}">
        <p14:creationId xmlns:p14="http://schemas.microsoft.com/office/powerpoint/2010/main" val="282793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226413" y="1371943"/>
            <a:ext cx="2896118" cy="52593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কূর্ম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নরসিংহ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বামন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পরশূরাম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বলরাম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222" y="1070643"/>
            <a:ext cx="7433750" cy="5334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8972" y="207572"/>
            <a:ext cx="2757196" cy="10556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অবতারের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4089" y="301202"/>
            <a:ext cx="2661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ঈশ্বরের অবতার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0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228" y="1433282"/>
            <a:ext cx="4404049" cy="4611512"/>
          </a:xfrm>
          <a:prstGeom prst="roundRect">
            <a:avLst>
              <a:gd name="adj" fmla="val 25334"/>
            </a:avLst>
          </a:prstGeom>
          <a:ln w="28575">
            <a:solidFill>
              <a:srgbClr val="7030A0"/>
            </a:solidFill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60936" y="262209"/>
            <a:ext cx="3429000" cy="9088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ভগবান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9248" y="1464941"/>
            <a:ext cx="4191000" cy="4371439"/>
          </a:xfrm>
          <a:prstGeom prst="roundRect">
            <a:avLst>
              <a:gd name="adj" fmla="val 239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ভক্তের নিকট ঈশ্বর ভগবানরূপে আবির্ভূত হয়ে থাকেন। ভক্তের কাছে ভগবান সাকার, আনন্দময়, ও সর্বশক্তিমান। </a:t>
            </a:r>
          </a:p>
        </p:txBody>
      </p:sp>
    </p:spTree>
    <p:extLst>
      <p:ext uri="{BB962C8B-B14F-4D97-AF65-F5344CB8AC3E}">
        <p14:creationId xmlns:p14="http://schemas.microsoft.com/office/powerpoint/2010/main" val="115101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6636" y="461131"/>
            <a:ext cx="4343400" cy="9088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আত্মা বা জীবাত্মা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700679"/>
            <a:ext cx="3962400" cy="4334828"/>
          </a:xfrm>
          <a:prstGeom prst="roundRect">
            <a:avLst>
              <a:gd name="adj" fmla="val 239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ঈশ্বর জীবের মাঝে পরমাত্মা বা জীবাত্মা রূপে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করেন। এ জীবাত্মার ধ্বংস নেই শুধুমাত্র দেহের ধ্বংস হয়।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5" y="1564315"/>
            <a:ext cx="4027801" cy="4471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48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 t="22222"/>
          <a:stretch>
            <a:fillRect/>
          </a:stretch>
        </p:blipFill>
        <p:spPr>
          <a:xfrm>
            <a:off x="2242370" y="282088"/>
            <a:ext cx="7281314" cy="3798191"/>
          </a:xfrm>
          <a:prstGeom prst="round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605668" y="4362367"/>
            <a:ext cx="9395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জীব জন্মলাভ করছে এবং অবশেষে মৃত্যুর মধ্য দিয়ে দেহত্যাগ করছে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0994" y="5071543"/>
            <a:ext cx="8304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প্রাণী যে স্থান থেকে জন্মলাভ করে, মৃত্যু বা ধংসের মাধ্যমে যার কাছে ফিরে আসে, তিনিই ব্রহ্ম বা ঈশ্বর।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6493" y="1171073"/>
            <a:ext cx="6751590" cy="41148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610100" y="455668"/>
            <a:ext cx="1991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6011" y="5566511"/>
            <a:ext cx="8993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একাত্ব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শ্বেতাশ্বতর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উপনিষদের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স্তোত্রটি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ব্যাখ্যা কর।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0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0823" y="365309"/>
            <a:ext cx="2512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6011" y="5552218"/>
            <a:ext cx="8489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ভক্তের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ঈশ্বরের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।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19" y="1216031"/>
            <a:ext cx="5970036" cy="39225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535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images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934" y="1397824"/>
            <a:ext cx="4038014" cy="28194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878719" y="4684779"/>
            <a:ext cx="6019800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প্রশ্নঃ এই সুন্দর পৃথিবীর সৃষ্টিকর্তা 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8719" y="5555069"/>
            <a:ext cx="6019800" cy="8512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প্রশ্নঃ চিত্র দুটি ব্যাখ্যা 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2253" y="367713"/>
            <a:ext cx="20393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70" y="1341294"/>
            <a:ext cx="3126495" cy="30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52400"/>
            <a:ext cx="12196088" cy="6886073"/>
            <a:chOff x="-4088" y="-28073"/>
            <a:chExt cx="12196088" cy="6886073"/>
          </a:xfrm>
        </p:grpSpPr>
        <p:pic>
          <p:nvPicPr>
            <p:cNvPr id="9" name="Picture 8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10" name="Picture 9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11" name="Picture 10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12" name="Picture 11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793439" y="3389397"/>
            <a:ext cx="64822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457200"/>
            <a:r>
              <a:rPr lang="en-US" sz="3200" dirty="0" err="1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457200"/>
            <a:r>
              <a:rPr lang="bn-BD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 defTabSz="457200"/>
            <a:r>
              <a:rPr lang="bn-BD" sz="4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solidFill>
                  <a:srgbClr val="000000"/>
                </a:solidFill>
                <a:latin typeface="NikoshBAN" panose="02000000000000000000"/>
                <a:cs typeface="NikoshBAN" panose="02000000000000000000" pitchFamily="2" charset="0"/>
              </a:rPr>
              <a:t>০৩-১১-২০১৯ইং</a:t>
            </a:r>
            <a:endParaRPr lang="bn-BD" sz="4000" dirty="0">
              <a:solidFill>
                <a:srgbClr val="00000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308007"/>
            <a:ext cx="4506811" cy="1359294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4548" y="2215546"/>
            <a:ext cx="4152165" cy="3055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41529" y="2051773"/>
            <a:ext cx="4152165" cy="3055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2041" y="1654243"/>
            <a:ext cx="1467917" cy="161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7605" y="329506"/>
            <a:ext cx="1955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4525" y="5715540"/>
            <a:ext cx="8895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ঈশ্বর ভক্তের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ভগবান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কথাটির যথার্থতা মূল্যায়ন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s-IN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10296" r="12696" b="10172"/>
          <a:stretch/>
        </p:blipFill>
        <p:spPr>
          <a:xfrm>
            <a:off x="1949054" y="1001267"/>
            <a:ext cx="7589509" cy="4412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8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" y="48690"/>
            <a:ext cx="12187912" cy="674946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219" y="975359"/>
            <a:ext cx="108111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নিচ্ছি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5864" y="3255813"/>
            <a:ext cx="55321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569" y="817256"/>
            <a:ext cx="10940284" cy="561161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568542" y="318243"/>
            <a:ext cx="4273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একটু চিন্তা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10" name="Picture 9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11" name="Picture 10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12" name="Picture 11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13" name="Picture 1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2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2" y="930932"/>
            <a:ext cx="11026795" cy="5720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8541" y="318243"/>
            <a:ext cx="4273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একটু চিন্তা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52641" y="332874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9916" y="2202178"/>
            <a:ext cx="99417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ঈশ্বর এক ও অদ্বিতীয় এই ধারনাটি ব্যাখ্যা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ব্রহ্ম, ঈশ্বর, ভগবান, ও জীবাত্মা এর বর্ননা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শ্বেতাশ্বতর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উপনিষদের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সরলার্থ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ঈশ্ব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ত্মা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734188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1157" y="1593308"/>
            <a:ext cx="3246510" cy="5430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" y="1586205"/>
            <a:ext cx="3048000" cy="54300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804" y="5101642"/>
            <a:ext cx="4404538" cy="15580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ঈশ্বরের স্বরূপ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8336" y="393118"/>
            <a:ext cx="5147475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7451" y="1794331"/>
            <a:ext cx="4609246" cy="3307311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454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0442" y="1933545"/>
            <a:ext cx="41148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33900" y="280809"/>
            <a:ext cx="3962400" cy="1502033"/>
          </a:xfrm>
          <a:prstGeom prst="star32">
            <a:avLst>
              <a:gd name="adj" fmla="val 33144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ব্রহ্ম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099" y="2063651"/>
            <a:ext cx="4588329" cy="3323392"/>
          </a:xfrm>
          <a:prstGeom prst="roundRect">
            <a:avLst>
              <a:gd name="adj" fmla="val 87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ব্রহ্ম শব্দের অর্থ বৃহৎ। এই ব্রহ্মই সকল কিছুর কারন। ব্রহ্ম নিরাকার। ব্রহ্মকে বোঝাবার জন্য ঋষিরা ওঁ প্রতীকী শব্দ ব্যবহার করেন।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0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3" name="Picture 2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4" name="Picture 3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5" name="Picture 4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6" name="Picture 5" descr="roses_decor_by_lyotta-d65c20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96" y="1739417"/>
            <a:ext cx="4751149" cy="4038600"/>
          </a:xfrm>
          <a:prstGeom prst="roundRect">
            <a:avLst>
              <a:gd name="adj" fmla="val 97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66194" y="1774362"/>
            <a:ext cx="4114800" cy="3968710"/>
          </a:xfrm>
          <a:prstGeom prst="roundRect">
            <a:avLst>
              <a:gd name="adj" fmla="val 87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ঈশ্বর এ-বিশ্ব সৃষ্টি করেছেন। তিনি বিশ্বব্রহ্মান্ডের নিয়ন্ত্রক। বিভিন্ন দেবদেবী তারই গুন ও শক্তির প্রতিভূ। তিনি এক ও অদ্বিতীয়।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2175" y="485403"/>
            <a:ext cx="486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ঈশ্বর এক ও অদ্বিতীয়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30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5482" y="205485"/>
            <a:ext cx="486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ঈশ্বর এক ও অদ্বিতীয়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6132" y="1171073"/>
            <a:ext cx="9329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শ্বেতাশ্বতর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উপনিষদে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569" y="1930894"/>
            <a:ext cx="96839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দেবঃ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সর্বভূতেষু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গূঢ়ঃ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সর্বব্যাপী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সর্বভূতান্তরাত্মা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কর্মাধ্যক্ষঃ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সর্বভূতাধিবাসঃ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সাক্ষী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কেবলো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নির্গুণশ্চ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569" y="4593729"/>
            <a:ext cx="10187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ঈশ্বর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বিশ্বব্রহ্মাণ্ড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প্রচ্ছন্নরূপে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সর্বব্যাপী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আবাস্থল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6088" cy="6886073"/>
            <a:chOff x="-4088" y="-28073"/>
            <a:chExt cx="12196088" cy="6886073"/>
          </a:xfrm>
        </p:grpSpPr>
        <p:pic>
          <p:nvPicPr>
            <p:cNvPr id="7" name="Picture 6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172039" y="172039"/>
              <a:ext cx="2286001" cy="1941923"/>
            </a:xfrm>
            <a:prstGeom prst="rect">
              <a:avLst/>
            </a:prstGeom>
          </p:spPr>
        </p:pic>
        <p:pic>
          <p:nvPicPr>
            <p:cNvPr id="8" name="Picture 7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442043">
              <a:off x="-4088" y="4837346"/>
              <a:ext cx="2286001" cy="1941923"/>
            </a:xfrm>
            <a:prstGeom prst="rect">
              <a:avLst/>
            </a:prstGeom>
          </p:spPr>
        </p:pic>
        <p:pic>
          <p:nvPicPr>
            <p:cNvPr id="9" name="Picture 8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078038" y="4744038"/>
              <a:ext cx="2286001" cy="1941923"/>
            </a:xfrm>
            <a:prstGeom prst="rect">
              <a:avLst/>
            </a:prstGeom>
          </p:spPr>
        </p:pic>
        <p:pic>
          <p:nvPicPr>
            <p:cNvPr id="10" name="Picture 9" descr="roses_decor_by_lyotta-d65c20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1553223">
              <a:off x="9854102" y="-28073"/>
              <a:ext cx="2286001" cy="1941923"/>
            </a:xfrm>
            <a:prstGeom prst="rect">
              <a:avLst/>
            </a:prstGeom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0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733</Words>
  <Application>Microsoft Office PowerPoint</Application>
  <PresentationFormat>Widescreen</PresentationFormat>
  <Paragraphs>164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night</dc:creator>
  <cp:lastModifiedBy>night</cp:lastModifiedBy>
  <cp:revision>148</cp:revision>
  <dcterms:created xsi:type="dcterms:W3CDTF">2019-10-09T12:58:02Z</dcterms:created>
  <dcterms:modified xsi:type="dcterms:W3CDTF">2019-11-03T05:34:22Z</dcterms:modified>
</cp:coreProperties>
</file>