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62" r:id="rId4"/>
    <p:sldId id="259" r:id="rId5"/>
    <p:sldId id="261" r:id="rId6"/>
    <p:sldId id="263" r:id="rId7"/>
    <p:sldId id="265" r:id="rId8"/>
    <p:sldId id="266" r:id="rId9"/>
    <p:sldId id="264" r:id="rId10"/>
    <p:sldId id="267" r:id="rId11"/>
    <p:sldId id="268" r:id="rId12"/>
    <p:sldId id="26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392B23-67E3-4076-8F7E-6DEEF0BF8E47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92B23-67E3-4076-8F7E-6DEEF0BF8E47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92B23-67E3-4076-8F7E-6DEEF0BF8E47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868BDB-9792-458C-8ADF-670A5D7F29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92B23-67E3-4076-8F7E-6DEEF0BF8E47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92B23-67E3-4076-8F7E-6DEEF0BF8E47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92B23-67E3-4076-8F7E-6DEEF0BF8E47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92B23-67E3-4076-8F7E-6DEEF0BF8E47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92B23-67E3-4076-8F7E-6DEEF0BF8E47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92B23-67E3-4076-8F7E-6DEEF0BF8E47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392B23-67E3-4076-8F7E-6DEEF0BF8E47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392B23-67E3-4076-8F7E-6DEEF0BF8E47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392B23-67E3-4076-8F7E-6DEEF0BF8E47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371600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304800"/>
            <a:ext cx="5867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সু-প্রভাত </a:t>
            </a:r>
            <a:endParaRPr 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chandan\Desktop\flower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22960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48768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/>
              <a:t>         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447800"/>
            <a:ext cx="6019800" cy="5170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১। মুজিবনগর সরকারের সদস্য ছিল কত জন ?</a:t>
            </a:r>
          </a:p>
          <a:p>
            <a:r>
              <a:rPr lang="bn-IN" sz="2400" dirty="0" smtClean="0"/>
              <a:t>ক</a:t>
            </a:r>
            <a:r>
              <a:rPr lang="en-US" sz="2400" dirty="0" smtClean="0"/>
              <a:t>∙</a:t>
            </a:r>
            <a:r>
              <a:rPr lang="bn-IN" sz="2400" dirty="0" smtClean="0"/>
              <a:t> ৫ জন </a:t>
            </a:r>
          </a:p>
          <a:p>
            <a:r>
              <a:rPr lang="bn-IN" sz="2400" dirty="0" smtClean="0"/>
              <a:t>খ</a:t>
            </a:r>
            <a:r>
              <a:rPr lang="en-US" sz="2400" dirty="0" smtClean="0"/>
              <a:t>∙</a:t>
            </a:r>
            <a:r>
              <a:rPr lang="bn-IN" sz="2400" dirty="0" smtClean="0"/>
              <a:t> ৬ জন</a:t>
            </a:r>
          </a:p>
          <a:p>
            <a:r>
              <a:rPr lang="bn-IN" sz="2400" dirty="0" smtClean="0"/>
              <a:t>গ</a:t>
            </a:r>
            <a:r>
              <a:rPr lang="en-US" sz="2400" dirty="0" smtClean="0"/>
              <a:t>∙</a:t>
            </a:r>
            <a:r>
              <a:rPr lang="bn-IN" sz="2400" dirty="0" smtClean="0"/>
              <a:t> ৭ জন</a:t>
            </a:r>
          </a:p>
          <a:p>
            <a:r>
              <a:rPr lang="bn-IN" sz="2400" dirty="0" smtClean="0"/>
              <a:t>ঘ</a:t>
            </a:r>
            <a:r>
              <a:rPr lang="en-US" sz="2400" dirty="0" smtClean="0"/>
              <a:t>∙</a:t>
            </a:r>
            <a:r>
              <a:rPr lang="bn-IN" sz="2400" dirty="0" smtClean="0"/>
              <a:t> ৮ জন</a:t>
            </a:r>
          </a:p>
          <a:p>
            <a:endParaRPr lang="bn-IN" sz="2400" dirty="0" smtClean="0"/>
          </a:p>
          <a:p>
            <a:r>
              <a:rPr lang="bn-IN" sz="2400" dirty="0" smtClean="0"/>
              <a:t>২। কত সালে মুজিবনগর সরকার গঠন করা হয়?</a:t>
            </a:r>
          </a:p>
          <a:p>
            <a:r>
              <a:rPr lang="bn-IN" sz="2400" dirty="0" smtClean="0"/>
              <a:t>ক</a:t>
            </a:r>
            <a:r>
              <a:rPr lang="en-US" sz="2400" dirty="0" smtClean="0"/>
              <a:t>∙</a:t>
            </a:r>
            <a:r>
              <a:rPr lang="bn-IN" sz="2400" dirty="0" smtClean="0"/>
              <a:t> ১৯৭১ সালে ৮ ই এপ্রিল</a:t>
            </a:r>
          </a:p>
          <a:p>
            <a:r>
              <a:rPr lang="bn-IN" sz="2400" dirty="0" smtClean="0"/>
              <a:t>খ</a:t>
            </a:r>
            <a:r>
              <a:rPr lang="en-US" sz="2400" dirty="0" smtClean="0"/>
              <a:t>∙</a:t>
            </a:r>
            <a:r>
              <a:rPr lang="bn-IN" sz="2400" dirty="0" smtClean="0"/>
              <a:t> ১৯৭১ সালে ৯ ই এপ্রিল</a:t>
            </a:r>
          </a:p>
          <a:p>
            <a:r>
              <a:rPr lang="bn-IN" sz="2400" dirty="0" smtClean="0"/>
              <a:t>গ</a:t>
            </a:r>
            <a:r>
              <a:rPr lang="en-US" sz="2400" dirty="0" smtClean="0"/>
              <a:t>∙</a:t>
            </a:r>
            <a:r>
              <a:rPr lang="bn-IN" sz="2400" dirty="0" smtClean="0"/>
              <a:t> ১৯৭১ সালে ১০ ই এপ্রিল</a:t>
            </a:r>
          </a:p>
          <a:p>
            <a:r>
              <a:rPr lang="bn-IN" sz="2400" dirty="0" smtClean="0"/>
              <a:t>ঘ</a:t>
            </a:r>
            <a:r>
              <a:rPr lang="en-US" sz="2400" dirty="0" smtClean="0"/>
              <a:t>∙</a:t>
            </a:r>
            <a:r>
              <a:rPr lang="bn-IN" sz="2400" dirty="0" smtClean="0"/>
              <a:t> ১৯৭১ সালে ১১ই এপ্রিল</a:t>
            </a: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317174" y="2667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295400" y="55626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7162800" cy="58169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৩।মুজিবনগর সরকার কত সালে শপথ গ্রহন করে?</a:t>
            </a:r>
          </a:p>
          <a:p>
            <a:r>
              <a:rPr lang="bn-IN" sz="2400" dirty="0" smtClean="0"/>
              <a:t>ক</a:t>
            </a:r>
            <a:r>
              <a:rPr lang="en-US" sz="2400" dirty="0" smtClean="0"/>
              <a:t>∙</a:t>
            </a:r>
            <a:r>
              <a:rPr lang="bn-IN" sz="2400" dirty="0" smtClean="0"/>
              <a:t>১৯৭১ সালে ১৪ ই এপ্রিল</a:t>
            </a:r>
          </a:p>
          <a:p>
            <a:r>
              <a:rPr lang="bn-IN" sz="2400" dirty="0" smtClean="0"/>
              <a:t>খ</a:t>
            </a:r>
            <a:r>
              <a:rPr lang="en-US" sz="2400" dirty="0" smtClean="0"/>
              <a:t>∙</a:t>
            </a:r>
            <a:r>
              <a:rPr lang="bn-IN" sz="2400" dirty="0" smtClean="0"/>
              <a:t>১৯৭১ সালে ১৫ ই এপ্রিল</a:t>
            </a:r>
          </a:p>
          <a:p>
            <a:r>
              <a:rPr lang="bn-IN" sz="2400" dirty="0" smtClean="0"/>
              <a:t>গ</a:t>
            </a:r>
            <a:r>
              <a:rPr lang="en-US" sz="2400" dirty="0" smtClean="0"/>
              <a:t>∙</a:t>
            </a:r>
            <a:r>
              <a:rPr lang="bn-IN" sz="2400" dirty="0" smtClean="0"/>
              <a:t>১৯৭১ সালে ১৬ ই এপ্রিল</a:t>
            </a:r>
          </a:p>
          <a:p>
            <a:r>
              <a:rPr lang="bn-IN" sz="2400" dirty="0" smtClean="0"/>
              <a:t>ঘ</a:t>
            </a:r>
            <a:r>
              <a:rPr lang="en-US" sz="2400" dirty="0" smtClean="0"/>
              <a:t>∙</a:t>
            </a:r>
            <a:r>
              <a:rPr lang="bn-IN" sz="2400" dirty="0" smtClean="0"/>
              <a:t>১৯৭১ সালে ১৭ ই এপ্রিল</a:t>
            </a:r>
          </a:p>
          <a:p>
            <a:endParaRPr lang="bn-IN" sz="2400" dirty="0" smtClean="0"/>
          </a:p>
          <a:p>
            <a:r>
              <a:rPr lang="bn-IN" sz="2400" dirty="0" smtClean="0"/>
              <a:t>৪।মুজিবনগর সরকারের রাষ্ট্রপতিকে ছিলেন?</a:t>
            </a:r>
          </a:p>
          <a:p>
            <a:r>
              <a:rPr lang="bn-IN" sz="2400" dirty="0" smtClean="0"/>
              <a:t>ক</a:t>
            </a:r>
            <a:r>
              <a:rPr lang="en-US" sz="2400" dirty="0" smtClean="0"/>
              <a:t>∙</a:t>
            </a:r>
            <a:r>
              <a:rPr lang="bn-IN" sz="2400" dirty="0" smtClean="0"/>
              <a:t> তাজউদ্দীন আহমদ</a:t>
            </a:r>
          </a:p>
          <a:p>
            <a:r>
              <a:rPr lang="bn-IN" sz="2400" dirty="0" smtClean="0"/>
              <a:t>খ</a:t>
            </a:r>
            <a:r>
              <a:rPr lang="en-US" sz="2400" dirty="0" smtClean="0"/>
              <a:t>∙</a:t>
            </a:r>
            <a:r>
              <a:rPr lang="bn-IN" sz="2400" dirty="0" smtClean="0"/>
              <a:t>এম,মনসুন আলী</a:t>
            </a:r>
          </a:p>
          <a:p>
            <a:r>
              <a:rPr lang="bn-IN" sz="2400" dirty="0" smtClean="0"/>
              <a:t>গ</a:t>
            </a:r>
            <a:r>
              <a:rPr lang="en-US" sz="2400" dirty="0" smtClean="0"/>
              <a:t>∙</a:t>
            </a:r>
            <a:r>
              <a:rPr lang="bn-IN" sz="2400" dirty="0" smtClean="0"/>
              <a:t>এ,এইচ্‌,এম কামারুজ্জামান</a:t>
            </a:r>
          </a:p>
          <a:p>
            <a:r>
              <a:rPr lang="bn-IN" sz="2400" dirty="0" smtClean="0"/>
              <a:t>ঘ</a:t>
            </a:r>
            <a:r>
              <a:rPr lang="en-US" sz="2400" dirty="0" smtClean="0"/>
              <a:t>∙</a:t>
            </a:r>
            <a:r>
              <a:rPr lang="bn-IN" sz="2400" dirty="0" smtClean="0"/>
              <a:t>বঙ্গবন্ধু শেখ মুজিবুর রহমান</a:t>
            </a:r>
          </a:p>
          <a:p>
            <a:endParaRPr lang="bn-IN" sz="2400" dirty="0" smtClean="0"/>
          </a:p>
          <a:p>
            <a:endParaRPr lang="bn-IN" sz="2400" dirty="0" smtClean="0"/>
          </a:p>
          <a:p>
            <a:endParaRPr lang="bn-IN" sz="2400" dirty="0" smtClean="0"/>
          </a:p>
          <a:p>
            <a:endParaRPr lang="en-US" sz="3600" dirty="0"/>
          </a:p>
        </p:txBody>
      </p:sp>
      <p:sp>
        <p:nvSpPr>
          <p:cNvPr id="3" name="Right Arrow 2"/>
          <p:cNvSpPr/>
          <p:nvPr/>
        </p:nvSpPr>
        <p:spPr>
          <a:xfrm>
            <a:off x="446310" y="2090058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446310" y="42672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4191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বাড়ীর কাজ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295400"/>
            <a:ext cx="5791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43000" y="4419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১। মুজিবনগর সরকারের কার্যক্রম বিশ্লেষণ কর।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 descr="CHANDAN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7696200" cy="4876800"/>
          </a:xfrm>
          <a:blipFill dpi="0" rotWithShape="1">
            <a:blip r:embed="rId2">
              <a:alphaModFix amt="26000"/>
            </a:blip>
            <a:srcRect/>
            <a:stretch>
              <a:fillRect/>
            </a:stretch>
          </a:blipFill>
          <a:ln/>
        </p:spPr>
        <p:txBody>
          <a:bodyPr/>
          <a:lstStyle/>
          <a:p>
            <a:pPr algn="ctr">
              <a:buFontTx/>
              <a:buNone/>
            </a:pPr>
            <a:r>
              <a:rPr lang="bn-IN" sz="14200" dirty="0" smtClean="0">
                <a:solidFill>
                  <a:srgbClr val="CC9900"/>
                </a:solidFill>
                <a:latin typeface="ArhialkhanMJ" pitchFamily="2" charset="0"/>
                <a:cs typeface="ArhialkhanMJ" pitchFamily="2" charset="0"/>
              </a:rPr>
              <a:t>সবাইকে ধন্যবাদ</a:t>
            </a:r>
            <a:endParaRPr lang="en-US" sz="14200" dirty="0">
              <a:solidFill>
                <a:srgbClr val="CC9900"/>
              </a:solidFill>
              <a:latin typeface="ArhialkhanMJ" pitchFamily="2" charset="0"/>
              <a:cs typeface="Arhialkhan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nimBg="1"/>
      <p:bldP spid="38915" grpI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HAND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057400"/>
            <a:ext cx="2682875" cy="2954338"/>
          </a:xfrm>
          <a:noFill/>
          <a:ln/>
        </p:spPr>
      </p:pic>
      <p:sp>
        <p:nvSpPr>
          <p:cNvPr id="410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600200"/>
            <a:ext cx="5029200" cy="4114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bn-IN" sz="7200" dirty="0" smtClean="0">
                <a:solidFill>
                  <a:schemeClr val="folHlink"/>
                </a:solidFill>
                <a:latin typeface="NikoshBAN" pitchFamily="2" charset="0"/>
                <a:cs typeface="NikoshBAN" pitchFamily="2" charset="0"/>
              </a:rPr>
              <a:t>চন্দন বিশ্বাস</a:t>
            </a:r>
          </a:p>
          <a:p>
            <a:pPr algn="ctr">
              <a:buFontTx/>
              <a:buNone/>
            </a:pPr>
            <a:r>
              <a:rPr lang="bn-IN" sz="4000" dirty="0" smtClean="0">
                <a:solidFill>
                  <a:schemeClr val="folHlink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sz="4000" dirty="0" smtClean="0">
                <a:solidFill>
                  <a:schemeClr val="folHlink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4000" dirty="0">
              <a:solidFill>
                <a:schemeClr val="folHlink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bn-IN" sz="4000" dirty="0" smtClean="0">
                <a:solidFill>
                  <a:schemeClr val="folHlink"/>
                </a:solidFill>
                <a:latin typeface="NikoshBAN" pitchFamily="2" charset="0"/>
                <a:cs typeface="NikoshBAN" pitchFamily="2" charset="0"/>
              </a:rPr>
              <a:t>আন্ধা মাধ্যমিক বিদ্যালয়</a:t>
            </a:r>
          </a:p>
          <a:p>
            <a:pPr algn="ctr">
              <a:buFontTx/>
              <a:buNone/>
            </a:pPr>
            <a:r>
              <a:rPr lang="bn-IN" sz="4000" dirty="0" smtClean="0">
                <a:solidFill>
                  <a:schemeClr val="folHlink"/>
                </a:solidFill>
                <a:latin typeface="NikoshBAN" pitchFamily="2" charset="0"/>
                <a:cs typeface="NikoshBAN" pitchFamily="2" charset="0"/>
              </a:rPr>
              <a:t>অভয়নগর, যশোর।</a:t>
            </a:r>
            <a:endParaRPr lang="en-US" sz="4000" dirty="0">
              <a:solidFill>
                <a:schemeClr val="folHlin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81000"/>
            <a:ext cx="731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</a:rPr>
              <a:t>শিক্ষক পরিচিতি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build="p"/>
      <p:bldP spid="4106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81200"/>
            <a:ext cx="7620000" cy="3429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bn-IN" sz="7600" b="1" dirty="0" smtClean="0">
                <a:solidFill>
                  <a:schemeClr val="tx2">
                    <a:lumMod val="75000"/>
                  </a:schemeClr>
                </a:solidFill>
              </a:rPr>
              <a:t>বিষয় – বাংলাদেশ ও বিশ্বপরিচয়</a:t>
            </a:r>
          </a:p>
          <a:p>
            <a:pPr algn="ctr"/>
            <a:r>
              <a:rPr lang="bn-IN" sz="7600" b="1" dirty="0" smtClean="0">
                <a:solidFill>
                  <a:schemeClr val="tx2">
                    <a:lumMod val="75000"/>
                  </a:schemeClr>
                </a:solidFill>
              </a:rPr>
              <a:t>শ্রেণি- </a:t>
            </a:r>
            <a:r>
              <a:rPr lang="bn-IN" sz="7600" b="1" dirty="0" smtClean="0">
                <a:solidFill>
                  <a:schemeClr val="tx2">
                    <a:lumMod val="75000"/>
                  </a:schemeClr>
                </a:solidFill>
              </a:rPr>
              <a:t>ষষ্ঠ</a:t>
            </a:r>
            <a:endParaRPr lang="bn-IN" sz="7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bn-IN" sz="7600" b="1" dirty="0" smtClean="0">
                <a:solidFill>
                  <a:schemeClr val="tx2">
                    <a:lumMod val="75000"/>
                  </a:schemeClr>
                </a:solidFill>
              </a:rPr>
              <a:t>অধ্যায়- ২য়</a:t>
            </a:r>
          </a:p>
          <a:p>
            <a:pPr algn="ctr"/>
            <a:r>
              <a:rPr lang="bn-IN" sz="7600" b="1" dirty="0" smtClean="0">
                <a:solidFill>
                  <a:schemeClr val="tx2">
                    <a:lumMod val="75000"/>
                  </a:schemeClr>
                </a:solidFill>
              </a:rPr>
              <a:t>সময়- </a:t>
            </a:r>
            <a:r>
              <a:rPr lang="bn-IN" sz="7600" b="1" dirty="0" smtClean="0">
                <a:solidFill>
                  <a:schemeClr val="tx2">
                    <a:lumMod val="75000"/>
                  </a:schemeClr>
                </a:solidFill>
              </a:rPr>
              <a:t>৫০ মিনিট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6182" y="381000"/>
            <a:ext cx="433163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পাঠ পরিচিতি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ndan\Desktop\flower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124200"/>
            <a:ext cx="6172200" cy="3733800"/>
          </a:xfrm>
          <a:prstGeom prst="rect">
            <a:avLst/>
          </a:prstGeom>
          <a:noFill/>
        </p:spPr>
      </p:pic>
      <p:pic>
        <p:nvPicPr>
          <p:cNvPr id="2051" name="Picture 3" descr="C:\Users\chandan\Desktop\flower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799" y="762000"/>
            <a:ext cx="6172201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304801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</a:rPr>
              <a:t>ছ</a:t>
            </a:r>
            <a:r>
              <a:rPr lang="bn-IN" sz="2800" dirty="0" smtClean="0">
                <a:solidFill>
                  <a:srgbClr val="FF0000"/>
                </a:solidFill>
              </a:rPr>
              <a:t>বি দুইটি লক্ষ্য করি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609600"/>
            <a:ext cx="59436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২৫ মার্চের সেই ভয়াল দৃশ্য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Users\chandan\Desktop\flower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3733800" cy="2475672"/>
          </a:xfrm>
          <a:prstGeom prst="rect">
            <a:avLst/>
          </a:prstGeom>
          <a:noFill/>
        </p:spPr>
      </p:pic>
      <p:pic>
        <p:nvPicPr>
          <p:cNvPr id="3076" name="Picture 4" descr="C:\Users\chandan\Desktop\flower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62400"/>
            <a:ext cx="3581400" cy="2682593"/>
          </a:xfrm>
          <a:prstGeom prst="rect">
            <a:avLst/>
          </a:prstGeom>
          <a:noFill/>
        </p:spPr>
      </p:pic>
      <p:pic>
        <p:nvPicPr>
          <p:cNvPr id="1026" name="Picture 2" descr="C:\Users\chandan\Desktop\flower\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600200"/>
            <a:ext cx="3962400" cy="2282163"/>
          </a:xfrm>
          <a:prstGeom prst="rect">
            <a:avLst/>
          </a:prstGeom>
          <a:noFill/>
        </p:spPr>
      </p:pic>
      <p:pic>
        <p:nvPicPr>
          <p:cNvPr id="1027" name="Picture 3" descr="C:\Users\chandan\Desktop\flower\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7410" y="4038600"/>
            <a:ext cx="399088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1534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accent2">
                    <a:lumMod val="75000"/>
                  </a:schemeClr>
                </a:solidFill>
              </a:rPr>
              <a:t>              শিখনফল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839200" cy="5509200"/>
          </a:xfrm>
          <a:prstGeom prst="rect">
            <a:avLst/>
          </a:prstGeom>
          <a:gradFill>
            <a:gsLst>
              <a:gs pos="62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200" dirty="0" smtClean="0"/>
          </a:p>
          <a:p>
            <a:r>
              <a:rPr lang="bn-IN" sz="3200" dirty="0" smtClean="0"/>
              <a:t>এ পাঠ শেষে শিক্ষার্থীরা-</a:t>
            </a:r>
          </a:p>
          <a:p>
            <a:r>
              <a:rPr lang="bn-IN" sz="3200" dirty="0" smtClean="0"/>
              <a:t># বাংলাদেশের স্বাধীনতা অর্জনে ৭ই মার্চের  </a:t>
            </a:r>
          </a:p>
          <a:p>
            <a:r>
              <a:rPr lang="bn-IN" sz="3200" dirty="0" smtClean="0"/>
              <a:t>  ভাষণের গুরুত্ব বিশ্লেষণ করতে পারবে ।</a:t>
            </a:r>
          </a:p>
          <a:p>
            <a:r>
              <a:rPr lang="bn-IN" sz="3200" dirty="0" smtClean="0"/>
              <a:t># মহান মুক্তিযুদ্ধের ঐতিহাসিক</a:t>
            </a:r>
            <a:r>
              <a:rPr lang="bn-IN" sz="3200" dirty="0"/>
              <a:t> </a:t>
            </a:r>
            <a:r>
              <a:rPr lang="bn-IN" sz="3200" dirty="0" smtClean="0"/>
              <a:t>তাৎপর্য বিশ্লেষণ  </a:t>
            </a:r>
          </a:p>
          <a:p>
            <a:r>
              <a:rPr lang="bn-IN" sz="3200" dirty="0" smtClean="0"/>
              <a:t>  করতে পারবে ।</a:t>
            </a:r>
          </a:p>
          <a:p>
            <a:r>
              <a:rPr lang="bn-IN" sz="3200" dirty="0" smtClean="0"/>
              <a:t># দেশের প্রতি ভালোবাসা, গণতন্ত্র এবং </a:t>
            </a:r>
          </a:p>
          <a:p>
            <a:r>
              <a:rPr lang="bn-IN" sz="3200" dirty="0" smtClean="0"/>
              <a:t>  মুক্তিযোদ্ধাদের প্রতি শ্রদ্ধা পোষণ করতে পারবে।</a:t>
            </a:r>
          </a:p>
          <a:p>
            <a:r>
              <a:rPr lang="bn-IN" sz="3200" dirty="0" smtClean="0"/>
              <a:t># স্বাধীনতাযুদ্ধ পরিচালনায় মুজিবনগর সরকারের   </a:t>
            </a:r>
          </a:p>
          <a:p>
            <a:r>
              <a:rPr lang="bn-IN" sz="3200" dirty="0" smtClean="0"/>
              <a:t>  ভুমিকা মূল্যায়ন করতে পারবে।</a:t>
            </a:r>
          </a:p>
          <a:p>
            <a:endParaRPr lang="bn-I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handan\Desktop\flower\IMG_20190723_131358~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68081" y="42291000"/>
            <a:ext cx="6346120" cy="3295650"/>
          </a:xfrm>
          <a:prstGeom prst="rect">
            <a:avLst/>
          </a:prstGeom>
          <a:noFill/>
        </p:spPr>
      </p:pic>
      <p:pic>
        <p:nvPicPr>
          <p:cNvPr id="1029" name="Picture 5" descr="C:\Users\chandan\Desktop\flower\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8153400" cy="5059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286000" y="457200"/>
            <a:ext cx="42672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/>
              <a:t>নিচের অংশটি পড়ি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ndan\Desktop\flower\v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5920"/>
            <a:ext cx="8382000" cy="4907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286000" y="457200"/>
            <a:ext cx="42672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/>
              <a:t>নিচের অংশটি পড়ি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42672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/>
              <a:t>৭ ই মার্চের ভাষণ 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00100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প্রত্যেক ঘরে ঘরে দুর্গ গড়ে তোলো।তোমাদের যা কিছু আছে তাই নিয়ে শ্ত্রুর মোকাবেলা করতে হবে। তিনি আরও বলেন , রক্ত যখন দিয়েছি ,রক্ত আরও দেব, এদেশের মানুষকে মুক্ত করে ছাড়ব ইনসাল্লাহ।এবারের সংগ্রাম আমাদের মুক্তির সংগ্রাম, এবারের সংগ্রাম আমাদের স্বাধীনতার সংগ্রাম।জয়বাংলা।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263</TotalTime>
  <Words>293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chandan</dc:creator>
  <cp:lastModifiedBy>chandan</cp:lastModifiedBy>
  <cp:revision>42</cp:revision>
  <dcterms:created xsi:type="dcterms:W3CDTF">2019-07-23T05:03:40Z</dcterms:created>
  <dcterms:modified xsi:type="dcterms:W3CDTF">2019-11-03T05:05:01Z</dcterms:modified>
</cp:coreProperties>
</file>