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8EEC836-EE91-4489-9A26-2F5D23E8E239}" type="datetimeFigureOut">
              <a:rPr lang="en-US" smtClean="0"/>
              <a:t>8/16/2019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D038327-D96E-446F-BC46-FE4AA374DF6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EEC836-EE91-4489-9A26-2F5D23E8E239}" type="datetimeFigureOut">
              <a:rPr lang="en-US" smtClean="0"/>
              <a:t>8/16/2019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038327-D96E-446F-BC46-FE4AA374DF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EEC836-EE91-4489-9A26-2F5D23E8E239}" type="datetimeFigureOut">
              <a:rPr lang="en-US" smtClean="0"/>
              <a:t>8/16/2019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038327-D96E-446F-BC46-FE4AA374DF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EEC836-EE91-4489-9A26-2F5D23E8E239}" type="datetimeFigureOut">
              <a:rPr lang="en-US" smtClean="0"/>
              <a:t>8/16/2019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038327-D96E-446F-BC46-FE4AA374DF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8EEC836-EE91-4489-9A26-2F5D23E8E239}" type="datetimeFigureOut">
              <a:rPr lang="en-US" smtClean="0"/>
              <a:t>8/16/2019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D038327-D96E-446F-BC46-FE4AA374DF6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EEC836-EE91-4489-9A26-2F5D23E8E239}" type="datetimeFigureOut">
              <a:rPr lang="en-US" smtClean="0"/>
              <a:t>8/16/2019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D038327-D96E-446F-BC46-FE4AA374DF6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EEC836-EE91-4489-9A26-2F5D23E8E239}" type="datetimeFigureOut">
              <a:rPr lang="en-US" smtClean="0"/>
              <a:t>8/16/2019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D038327-D96E-446F-BC46-FE4AA374DF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EEC836-EE91-4489-9A26-2F5D23E8E239}" type="datetimeFigureOut">
              <a:rPr lang="en-US" smtClean="0"/>
              <a:t>8/16/2019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038327-D96E-446F-BC46-FE4AA374DF6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EEC836-EE91-4489-9A26-2F5D23E8E239}" type="datetimeFigureOut">
              <a:rPr lang="en-US" smtClean="0"/>
              <a:t>8/16/2019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038327-D96E-446F-BC46-FE4AA374DF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8EEC836-EE91-4489-9A26-2F5D23E8E239}" type="datetimeFigureOut">
              <a:rPr lang="en-US" smtClean="0"/>
              <a:t>8/16/2019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D038327-D96E-446F-BC46-FE4AA374DF6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8EEC836-EE91-4489-9A26-2F5D23E8E239}" type="datetimeFigureOut">
              <a:rPr lang="en-US" smtClean="0"/>
              <a:t>8/16/2019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D038327-D96E-446F-BC46-FE4AA374DF6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F8EEC836-EE91-4489-9A26-2F5D23E8E239}" type="datetimeFigureOut">
              <a:rPr lang="en-US" smtClean="0"/>
              <a:t>8/16/2019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D038327-D96E-446F-BC46-FE4AA374DF6C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handan\Desktop\flower\e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738438"/>
            <a:ext cx="8686800" cy="396716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TextBox 4"/>
          <p:cNvSpPr txBox="1"/>
          <p:nvPr/>
        </p:nvSpPr>
        <p:spPr>
          <a:xfrm>
            <a:off x="457200" y="298609"/>
            <a:ext cx="815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B0F0"/>
                </a:solidFill>
              </a:rPr>
              <a:t> WELCOME</a:t>
            </a:r>
            <a:endParaRPr lang="en-US" sz="96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4572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" y="1447800"/>
            <a:ext cx="8610600" cy="707886"/>
          </a:xfrm>
          <a:prstGeom prst="rect">
            <a:avLst/>
          </a:prstGeom>
          <a:noFill/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/>
              <a:t>1* Write a few sentences about how people suffer if there is too much water.</a:t>
            </a:r>
            <a:endParaRPr lang="en-US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4324290"/>
            <a:ext cx="8763000" cy="707886"/>
          </a:xfrm>
          <a:prstGeom prst="rect">
            <a:avLst/>
          </a:prstGeom>
          <a:noFill/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2</a:t>
            </a:r>
            <a:r>
              <a:rPr lang="en-US" sz="2000" b="1" dirty="0" smtClean="0"/>
              <a:t>* Write a few sentences about how people suffer if there is too little water.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2533471"/>
            <a:ext cx="8763000" cy="1200329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400" b="1" dirty="0" smtClean="0"/>
              <a:t>Sometimes it rains so heavily that floods occur. Because of </a:t>
            </a:r>
            <a:r>
              <a:rPr lang="en-US" sz="2400" b="1" dirty="0" err="1" smtClean="0"/>
              <a:t>hheavy</a:t>
            </a:r>
            <a:r>
              <a:rPr lang="en-US" sz="2400" b="1" dirty="0" smtClean="0"/>
              <a:t> rainfall, river water bursts out of its banks and floods vast areas of land , towns and villages.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04336" y="5305961"/>
            <a:ext cx="8915400" cy="1323439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000" b="1" dirty="0" smtClean="0"/>
              <a:t>Sometimes we really are short of water. This can happen if there is no rainfall for a long period of time. Sometimes rivers dry up, or the water level underground may sink very low. If there is too little water, that causes a lot of suffering to the people.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228600"/>
            <a:ext cx="79248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Home 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5001161"/>
            <a:ext cx="8534400" cy="1200329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  </a:t>
            </a:r>
            <a:r>
              <a:rPr lang="en-US" sz="3600" b="1" dirty="0" smtClean="0"/>
              <a:t>* </a:t>
            </a:r>
            <a:r>
              <a:rPr lang="en-US" sz="3600" b="1" dirty="0" smtClean="0"/>
              <a:t>Write a short paragraph about Too  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</a:t>
            </a:r>
            <a:r>
              <a:rPr lang="en-US" sz="3600" b="1" dirty="0" smtClean="0"/>
              <a:t>much or too little water. </a:t>
            </a:r>
            <a:endParaRPr lang="en-US" sz="1600" b="1" dirty="0"/>
          </a:p>
        </p:txBody>
      </p:sp>
      <p:pic>
        <p:nvPicPr>
          <p:cNvPr id="5122" name="Picture 2" descr="C:\Users\chandan\Desktop\flower\tttttt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8918" y="1219200"/>
            <a:ext cx="7693082" cy="3581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chandan\Desktop\flower\t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8686800" cy="637640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1828800" y="1026855"/>
            <a:ext cx="5867400" cy="3392745"/>
          </a:xfrm>
          <a:prstGeom prst="rect">
            <a:avLst/>
          </a:prstGeom>
          <a:noFill/>
        </p:spPr>
        <p:txBody>
          <a:bodyPr wrap="square" rtlCol="0">
            <a:prstTxWarp prst="textButton">
              <a:avLst>
                <a:gd name="adj" fmla="val 10788888"/>
              </a:avLst>
            </a:prstTxWarp>
            <a:spAutoFit/>
          </a:bodyPr>
          <a:lstStyle/>
          <a:p>
            <a:r>
              <a:rPr lang="en-US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en-US" sz="8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Thank you   </a:t>
            </a:r>
          </a:p>
          <a:p>
            <a:r>
              <a:rPr lang="en-US" sz="8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everybody</a:t>
            </a:r>
            <a:endParaRPr lang="en-US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4572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Teacher ‘s  Identity</a:t>
            </a:r>
          </a:p>
        </p:txBody>
      </p:sp>
      <p:pic>
        <p:nvPicPr>
          <p:cNvPr id="3" name="Picture 2" descr="C:\Users\User\Desktop\CHANDA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828800"/>
            <a:ext cx="3141779" cy="39284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3556776" y="2209800"/>
            <a:ext cx="5105400" cy="218521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CHANDAN BISWAS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ASSISTANT TEACHER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ANDHA HIGH SCHOOL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</a:t>
            </a:r>
            <a:r>
              <a:rPr lang="bn-IN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mail: </a:t>
            </a:r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chandanb13@gmail.com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4572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Class  Identity</a:t>
            </a:r>
          </a:p>
        </p:txBody>
      </p:sp>
      <p:sp>
        <p:nvSpPr>
          <p:cNvPr id="3" name="Horizontal Scroll 2"/>
          <p:cNvSpPr/>
          <p:nvPr/>
        </p:nvSpPr>
        <p:spPr>
          <a:xfrm>
            <a:off x="381000" y="1524000"/>
            <a:ext cx="8382000" cy="4648200"/>
          </a:xfrm>
          <a:prstGeom prst="horizontalScroll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 dirty="0" smtClean="0">
                <a:solidFill>
                  <a:srgbClr val="FFFF00"/>
                </a:solidFill>
              </a:rPr>
              <a:t> </a:t>
            </a:r>
            <a:r>
              <a:rPr lang="en-US" sz="5400" b="1" dirty="0" smtClean="0">
                <a:solidFill>
                  <a:srgbClr val="FFFF00"/>
                </a:solidFill>
              </a:rPr>
              <a:t>       English-1</a:t>
            </a:r>
            <a:r>
              <a:rPr lang="en-US" sz="5400" b="1" baseline="30000" dirty="0" smtClean="0">
                <a:solidFill>
                  <a:srgbClr val="FFFF00"/>
                </a:solidFill>
              </a:rPr>
              <a:t>st</a:t>
            </a:r>
            <a:r>
              <a:rPr lang="en-US" sz="5400" b="1" dirty="0" smtClean="0">
                <a:solidFill>
                  <a:srgbClr val="FFFF00"/>
                </a:solidFill>
              </a:rPr>
              <a:t> </a:t>
            </a:r>
            <a:r>
              <a:rPr lang="en-US" sz="5400" b="1" dirty="0" smtClean="0">
                <a:solidFill>
                  <a:srgbClr val="FFFF00"/>
                </a:solidFill>
              </a:rPr>
              <a:t>Paper</a:t>
            </a:r>
          </a:p>
          <a:p>
            <a:r>
              <a:rPr lang="en-US" sz="5400" dirty="0" smtClean="0">
                <a:solidFill>
                  <a:srgbClr val="FFFF00"/>
                </a:solidFill>
              </a:rPr>
              <a:t>      </a:t>
            </a:r>
            <a:r>
              <a:rPr lang="en-US" sz="5400" dirty="0" smtClean="0">
                <a:solidFill>
                  <a:srgbClr val="FFFF00"/>
                </a:solidFill>
              </a:rPr>
              <a:t>        </a:t>
            </a:r>
            <a:r>
              <a:rPr lang="en-US" sz="4400" b="1" dirty="0" smtClean="0">
                <a:solidFill>
                  <a:srgbClr val="FFFF00"/>
                </a:solidFill>
              </a:rPr>
              <a:t>Class-Six</a:t>
            </a:r>
            <a:endParaRPr lang="en-US" sz="4400" b="1" dirty="0" smtClean="0">
              <a:solidFill>
                <a:srgbClr val="FFFF00"/>
              </a:solidFill>
            </a:endParaRPr>
          </a:p>
          <a:p>
            <a:r>
              <a:rPr lang="en-US" sz="4400" b="1" dirty="0" smtClean="0">
                <a:solidFill>
                  <a:srgbClr val="FFFF00"/>
                </a:solidFill>
              </a:rPr>
              <a:t>      </a:t>
            </a:r>
            <a:r>
              <a:rPr lang="en-US" sz="4400" b="1" dirty="0" smtClean="0">
                <a:solidFill>
                  <a:srgbClr val="FFFF00"/>
                </a:solidFill>
              </a:rPr>
              <a:t>         Lesson- 33</a:t>
            </a:r>
            <a:endParaRPr lang="en-US" sz="4400" b="1" dirty="0">
              <a:solidFill>
                <a:srgbClr val="FFFF00"/>
              </a:solidFill>
            </a:endParaRPr>
          </a:p>
          <a:p>
            <a:r>
              <a:rPr lang="en-US" sz="4000" b="1" dirty="0" smtClean="0">
                <a:solidFill>
                  <a:srgbClr val="FFFF00"/>
                </a:solidFill>
              </a:rPr>
              <a:t>Too much or too little water</a:t>
            </a:r>
            <a:endParaRPr lang="en-US" sz="4000" b="1" dirty="0" smtClean="0">
              <a:solidFill>
                <a:srgbClr val="FFFF00"/>
              </a:solidFill>
            </a:endParaRP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4572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Look at the picture</a:t>
            </a:r>
          </a:p>
        </p:txBody>
      </p:sp>
      <p:pic>
        <p:nvPicPr>
          <p:cNvPr id="2051" name="Picture 3" descr="C:\Users\chandan\Desktop\flower\too 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600200"/>
            <a:ext cx="4267200" cy="4572000"/>
          </a:xfrm>
          <a:prstGeom prst="rect">
            <a:avLst/>
          </a:prstGeom>
          <a:noFill/>
        </p:spPr>
      </p:pic>
      <p:pic>
        <p:nvPicPr>
          <p:cNvPr id="2052" name="Picture 4" descr="C:\Users\chandan\Desktop\flower\too 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14900" y="1600200"/>
            <a:ext cx="4000500" cy="449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4572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s-Cyrl-BA" sz="4400" dirty="0" smtClean="0">
                <a:solidFill>
                  <a:srgbClr val="FFC000"/>
                </a:solidFill>
              </a:rPr>
              <a:t>Learning outcome</a:t>
            </a:r>
            <a:r>
              <a:rPr lang="en-US" sz="4400" dirty="0" smtClean="0">
                <a:solidFill>
                  <a:srgbClr val="FFC000"/>
                </a:solidFill>
              </a:rPr>
              <a:t>s</a:t>
            </a:r>
          </a:p>
        </p:txBody>
      </p:sp>
      <p:sp>
        <p:nvSpPr>
          <p:cNvPr id="3" name="Horizontal Scroll 2"/>
          <p:cNvSpPr/>
          <p:nvPr/>
        </p:nvSpPr>
        <p:spPr>
          <a:xfrm>
            <a:off x="609600" y="1524000"/>
            <a:ext cx="7924800" cy="4648200"/>
          </a:xfrm>
          <a:prstGeom prst="horizontalScroll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After completing the lesson students will be able </a:t>
            </a:r>
            <a:r>
              <a:rPr lang="en-US" sz="3200" dirty="0" smtClean="0"/>
              <a:t>to-</a:t>
            </a:r>
            <a:endParaRPr lang="en-US" sz="3200" dirty="0" smtClean="0"/>
          </a:p>
          <a:p>
            <a:pPr algn="ctr"/>
            <a:r>
              <a:rPr lang="en-US" sz="3200" dirty="0" smtClean="0"/>
              <a:t>*Read and understand the texts.</a:t>
            </a:r>
          </a:p>
          <a:p>
            <a:pPr algn="ctr"/>
            <a:r>
              <a:rPr lang="en-US" sz="3200" dirty="0" smtClean="0"/>
              <a:t>*Write a short paragraph.</a:t>
            </a:r>
            <a:endParaRPr lang="en-US" sz="3200" dirty="0" smtClean="0"/>
          </a:p>
          <a:p>
            <a:pPr algn="ctr"/>
            <a:r>
              <a:rPr lang="en-US" sz="3200" dirty="0" smtClean="0"/>
              <a:t>*Answer the questions.</a:t>
            </a:r>
          </a:p>
          <a:p>
            <a:pPr algn="ctr"/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p Ribbon 1"/>
          <p:cNvSpPr/>
          <p:nvPr/>
        </p:nvSpPr>
        <p:spPr>
          <a:xfrm>
            <a:off x="457200" y="533400"/>
            <a:ext cx="8229600" cy="990600"/>
          </a:xfrm>
          <a:prstGeom prst="ribbon2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C000"/>
                </a:solidFill>
              </a:rPr>
              <a:t>Vocabulary</a:t>
            </a:r>
            <a:endParaRPr lang="en-US" sz="4800" b="1" dirty="0">
              <a:solidFill>
                <a:srgbClr val="FFC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606061"/>
            <a:ext cx="4953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Heavily</a:t>
            </a:r>
            <a:endParaRPr lang="en-US" sz="4000" b="1" dirty="0" smtClean="0"/>
          </a:p>
          <a:p>
            <a:r>
              <a:rPr lang="en-US" sz="4000" b="1" dirty="0" smtClean="0"/>
              <a:t>Flood</a:t>
            </a:r>
            <a:endParaRPr lang="en-US" sz="4000" b="1" dirty="0" smtClean="0"/>
          </a:p>
          <a:p>
            <a:r>
              <a:rPr lang="en-US" sz="4000" b="1" dirty="0" smtClean="0"/>
              <a:t>Occur</a:t>
            </a:r>
            <a:endParaRPr lang="en-US" sz="4000" b="1" dirty="0" smtClean="0"/>
          </a:p>
          <a:p>
            <a:r>
              <a:rPr lang="en-US" sz="4000" b="1" dirty="0" smtClean="0"/>
              <a:t>Rainfall</a:t>
            </a:r>
            <a:endParaRPr lang="en-US" sz="4000" b="1" dirty="0" smtClean="0"/>
          </a:p>
          <a:p>
            <a:r>
              <a:rPr lang="en-US" sz="4000" b="1" dirty="0" smtClean="0"/>
              <a:t>River</a:t>
            </a:r>
            <a:endParaRPr lang="en-US" sz="4000" b="1" dirty="0" smtClean="0"/>
          </a:p>
          <a:p>
            <a:r>
              <a:rPr lang="en-US" sz="4000" b="1" dirty="0" smtClean="0"/>
              <a:t>Water</a:t>
            </a:r>
            <a:endParaRPr lang="en-US" sz="4000" b="1" dirty="0" smtClean="0"/>
          </a:p>
          <a:p>
            <a:r>
              <a:rPr lang="en-US" sz="4000" b="1" dirty="0" smtClean="0"/>
              <a:t>Burst</a:t>
            </a:r>
            <a:endParaRPr lang="en-US" sz="40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276600" y="1676400"/>
            <a:ext cx="52578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– </a:t>
            </a:r>
            <a:r>
              <a:rPr lang="bn-IN" sz="4000" b="1" dirty="0" smtClean="0"/>
              <a:t>প্রচন্ডভাবে</a:t>
            </a:r>
            <a:endParaRPr lang="en-US" sz="4000" b="1" dirty="0" smtClean="0"/>
          </a:p>
          <a:p>
            <a:pPr>
              <a:buFontTx/>
              <a:buChar char="-"/>
            </a:pPr>
            <a:r>
              <a:rPr lang="en-US" sz="4000" b="1" dirty="0" smtClean="0"/>
              <a:t> </a:t>
            </a:r>
            <a:r>
              <a:rPr lang="bn-IN" sz="4000" b="1" dirty="0" smtClean="0"/>
              <a:t>বন্যা</a:t>
            </a:r>
            <a:endParaRPr lang="en-US" sz="4000" b="1" dirty="0" smtClean="0"/>
          </a:p>
          <a:p>
            <a:r>
              <a:rPr lang="en-US" sz="4000" b="1" dirty="0" smtClean="0"/>
              <a:t>- </a:t>
            </a:r>
            <a:r>
              <a:rPr lang="bn-IN" sz="4000" b="1" dirty="0" smtClean="0"/>
              <a:t>ঘটা</a:t>
            </a:r>
            <a:endParaRPr lang="en-US" sz="4000" b="1" dirty="0" smtClean="0"/>
          </a:p>
          <a:p>
            <a:r>
              <a:rPr lang="en-US" sz="4000" b="1" dirty="0" smtClean="0"/>
              <a:t>- </a:t>
            </a:r>
            <a:r>
              <a:rPr lang="bn-IN" sz="4000" b="1" dirty="0" smtClean="0"/>
              <a:t>বৃষ্টিপাত</a:t>
            </a:r>
            <a:endParaRPr lang="en-US" sz="4000" b="1" dirty="0" smtClean="0"/>
          </a:p>
          <a:p>
            <a:r>
              <a:rPr lang="en-US" sz="4000" b="1" dirty="0" smtClean="0"/>
              <a:t>- </a:t>
            </a:r>
            <a:r>
              <a:rPr lang="bn-IN" sz="4000" b="1" dirty="0" smtClean="0"/>
              <a:t>নদী</a:t>
            </a:r>
            <a:endParaRPr lang="en-US" sz="4000" b="1" dirty="0" smtClean="0"/>
          </a:p>
          <a:p>
            <a:r>
              <a:rPr lang="en-US" sz="4000" b="1" dirty="0" smtClean="0"/>
              <a:t>- </a:t>
            </a:r>
            <a:r>
              <a:rPr lang="bn-IN" sz="4000" b="1" dirty="0" smtClean="0"/>
              <a:t>জল,পানি</a:t>
            </a:r>
            <a:endParaRPr lang="en-US" sz="4000" b="1" dirty="0" smtClean="0"/>
          </a:p>
          <a:p>
            <a:r>
              <a:rPr lang="en-US" sz="4000" b="1" dirty="0" smtClean="0"/>
              <a:t>- </a:t>
            </a:r>
            <a:r>
              <a:rPr lang="bn-IN" sz="4000" b="1" dirty="0" smtClean="0"/>
              <a:t>বিস্ফোরণ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128" y="914400"/>
            <a:ext cx="4704472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Bank</a:t>
            </a:r>
            <a:endParaRPr lang="en-US" sz="4400" b="1" dirty="0" smtClean="0"/>
          </a:p>
          <a:p>
            <a:r>
              <a:rPr lang="en-US" sz="4400" b="1" dirty="0" smtClean="0"/>
              <a:t>Dry</a:t>
            </a:r>
            <a:endParaRPr lang="en-US" sz="4400" b="1" dirty="0" smtClean="0"/>
          </a:p>
          <a:p>
            <a:r>
              <a:rPr lang="en-US" sz="4400" b="1" dirty="0" smtClean="0"/>
              <a:t>Underground</a:t>
            </a:r>
            <a:endParaRPr lang="en-US" sz="4400" b="1" dirty="0" smtClean="0"/>
          </a:p>
          <a:p>
            <a:r>
              <a:rPr lang="en-US" sz="4400" b="1" dirty="0" smtClean="0"/>
              <a:t>Sink</a:t>
            </a:r>
            <a:endParaRPr lang="en-US" sz="4400" b="1" dirty="0" smtClean="0"/>
          </a:p>
          <a:p>
            <a:r>
              <a:rPr lang="en-US" sz="4400" b="1" dirty="0" smtClean="0"/>
              <a:t>Cause</a:t>
            </a:r>
            <a:endParaRPr lang="en-US" sz="4400" b="1" dirty="0" smtClean="0"/>
          </a:p>
          <a:p>
            <a:r>
              <a:rPr lang="en-US" sz="4400" b="1" dirty="0" smtClean="0"/>
              <a:t>Suffering</a:t>
            </a:r>
            <a:endParaRPr lang="en-US" sz="4400" b="1" dirty="0" smtClean="0"/>
          </a:p>
          <a:p>
            <a:r>
              <a:rPr lang="en-US" sz="4400" b="1" dirty="0" smtClean="0"/>
              <a:t>People</a:t>
            </a:r>
            <a:endParaRPr lang="en-US" sz="4400" b="1" dirty="0" smtClean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800600" y="914400"/>
            <a:ext cx="39624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bn-IN" sz="4400" b="1" dirty="0" smtClean="0"/>
              <a:t>তীর</a:t>
            </a:r>
            <a:endParaRPr lang="en-US" sz="4400" b="1" dirty="0" smtClean="0"/>
          </a:p>
          <a:p>
            <a:r>
              <a:rPr lang="en-US" sz="4400" b="1" dirty="0" smtClean="0"/>
              <a:t>-</a:t>
            </a:r>
            <a:r>
              <a:rPr lang="bn-IN" sz="4400" b="1" dirty="0" smtClean="0"/>
              <a:t>শুষ্ক</a:t>
            </a:r>
            <a:endParaRPr lang="en-US" sz="4400" b="1" dirty="0" smtClean="0"/>
          </a:p>
          <a:p>
            <a:r>
              <a:rPr lang="en-US" sz="4400" b="1" dirty="0" smtClean="0"/>
              <a:t>-</a:t>
            </a:r>
            <a:r>
              <a:rPr lang="bn-IN" sz="4400" b="1" dirty="0" smtClean="0"/>
              <a:t>ভূগর্ভস্থ</a:t>
            </a:r>
            <a:endParaRPr lang="en-US" sz="4400" b="1" dirty="0" smtClean="0"/>
          </a:p>
          <a:p>
            <a:r>
              <a:rPr lang="en-US" sz="4400" b="1" dirty="0" smtClean="0"/>
              <a:t>- </a:t>
            </a:r>
            <a:r>
              <a:rPr lang="bn-IN" sz="4400" b="1" dirty="0" smtClean="0"/>
              <a:t>ডুবা</a:t>
            </a:r>
            <a:endParaRPr lang="en-US" sz="4400" b="1" dirty="0" smtClean="0"/>
          </a:p>
          <a:p>
            <a:r>
              <a:rPr lang="bn-IN" sz="4400" b="1" dirty="0" smtClean="0"/>
              <a:t> </a:t>
            </a:r>
            <a:r>
              <a:rPr lang="en-US" sz="4400" b="1" dirty="0" smtClean="0"/>
              <a:t>- </a:t>
            </a:r>
            <a:r>
              <a:rPr lang="bn-IN" sz="4400" b="1" dirty="0" smtClean="0"/>
              <a:t>কারণ</a:t>
            </a:r>
          </a:p>
          <a:p>
            <a:r>
              <a:rPr lang="bn-IN" sz="4400" b="1" dirty="0" smtClean="0"/>
              <a:t>-সহন, ভোগা</a:t>
            </a:r>
            <a:endParaRPr lang="en-US" sz="4400" b="1" dirty="0" smtClean="0"/>
          </a:p>
          <a:p>
            <a:r>
              <a:rPr lang="en-US" sz="4400" b="1" dirty="0" smtClean="0"/>
              <a:t>- </a:t>
            </a:r>
            <a:r>
              <a:rPr lang="bn-IN" sz="4400" b="1" dirty="0" smtClean="0"/>
              <a:t>লোকজন</a:t>
            </a:r>
            <a:endParaRPr lang="en-US" sz="44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810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Look at the picture</a:t>
            </a:r>
            <a:endParaRPr lang="en-US" sz="4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074" name="Picture 2" descr="C:\Users\chandan\Desktop\flower\too 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71600"/>
            <a:ext cx="3124200" cy="2514600"/>
          </a:xfrm>
          <a:prstGeom prst="rect">
            <a:avLst/>
          </a:prstGeom>
          <a:noFill/>
        </p:spPr>
      </p:pic>
      <p:pic>
        <p:nvPicPr>
          <p:cNvPr id="3075" name="Picture 3" descr="C:\Users\chandan\Desktop\flower\too 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1371600"/>
            <a:ext cx="2895600" cy="2514600"/>
          </a:xfrm>
          <a:prstGeom prst="rect">
            <a:avLst/>
          </a:prstGeom>
          <a:noFill/>
        </p:spPr>
      </p:pic>
      <p:pic>
        <p:nvPicPr>
          <p:cNvPr id="3076" name="Picture 4" descr="C:\Users\chandan\Desktop\flower\too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1371600"/>
            <a:ext cx="2971800" cy="25146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28600" y="3886200"/>
            <a:ext cx="8763000" cy="2862322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3600" b="1" dirty="0" smtClean="0"/>
              <a:t>Sometimes it rains so heavily that floods occur. Because of </a:t>
            </a:r>
            <a:r>
              <a:rPr lang="en-US" sz="3600" b="1" dirty="0" err="1" smtClean="0"/>
              <a:t>hheavy</a:t>
            </a:r>
            <a:r>
              <a:rPr lang="en-US" sz="3600" b="1" dirty="0" smtClean="0"/>
              <a:t> rainfall, river water bursts out of its banks and floods vast areas of land , towns and villages.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524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Look at the picture</a:t>
            </a:r>
            <a:endParaRPr lang="en-US" sz="4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098" name="Picture 2" descr="C:\Users\chandan\Desktop\flower\too 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066800"/>
            <a:ext cx="2895600" cy="2895600"/>
          </a:xfrm>
          <a:prstGeom prst="rect">
            <a:avLst/>
          </a:prstGeom>
          <a:noFill/>
        </p:spPr>
      </p:pic>
      <p:pic>
        <p:nvPicPr>
          <p:cNvPr id="4099" name="Picture 3" descr="C:\Users\chandan\Desktop\flower\too 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19864" y="1066800"/>
            <a:ext cx="3048000" cy="2895600"/>
          </a:xfrm>
          <a:prstGeom prst="rect">
            <a:avLst/>
          </a:prstGeom>
          <a:noFill/>
        </p:spPr>
      </p:pic>
      <p:pic>
        <p:nvPicPr>
          <p:cNvPr id="4100" name="Picture 4" descr="C:\Users\chandan\Desktop\flower\too 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1066800"/>
            <a:ext cx="2971800" cy="28956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04336" y="4038600"/>
            <a:ext cx="8915400" cy="2677656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b="1" dirty="0" smtClean="0"/>
              <a:t>Sometimes we really are short of water. This can happen if there is no rainfall for a long period of time. Sometimes rivers dry up, or the water level underground may sink very low. If there is too little water, that causes a lot of suffering to the people.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88</TotalTime>
  <Words>351</Words>
  <Application>Microsoft Office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Foundry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chandan</dc:creator>
  <cp:lastModifiedBy>chandan</cp:lastModifiedBy>
  <cp:revision>17</cp:revision>
  <dcterms:created xsi:type="dcterms:W3CDTF">2019-08-16T14:30:17Z</dcterms:created>
  <dcterms:modified xsi:type="dcterms:W3CDTF">2019-08-16T15:58:24Z</dcterms:modified>
</cp:coreProperties>
</file>