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8" r:id="rId6"/>
    <p:sldId id="262" r:id="rId7"/>
    <p:sldId id="264" r:id="rId8"/>
    <p:sldId id="265" r:id="rId9"/>
    <p:sldId id="261" r:id="rId10"/>
    <p:sldId id="266" r:id="rId11"/>
    <p:sldId id="263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FA46AA-03A0-45F4-9F91-0EAF2A701E71}" type="datetimeFigureOut">
              <a:rPr lang="en-US" smtClean="0"/>
              <a:pPr/>
              <a:t>7/29/2019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6E4F6F-9D88-4834-864B-E6298B568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FA46AA-03A0-45F4-9F91-0EAF2A701E71}" type="datetimeFigureOut">
              <a:rPr lang="en-US" smtClean="0"/>
              <a:pPr/>
              <a:t>7/29/2019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6E4F6F-9D88-4834-864B-E6298B568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FA46AA-03A0-45F4-9F91-0EAF2A701E71}" type="datetimeFigureOut">
              <a:rPr lang="en-US" smtClean="0"/>
              <a:pPr/>
              <a:t>7/29/2019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6E4F6F-9D88-4834-864B-E6298B568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FA46AA-03A0-45F4-9F91-0EAF2A701E71}" type="datetimeFigureOut">
              <a:rPr lang="en-US" smtClean="0"/>
              <a:pPr/>
              <a:t>7/29/2019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6E4F6F-9D88-4834-864B-E6298B568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FA46AA-03A0-45F4-9F91-0EAF2A701E71}" type="datetimeFigureOut">
              <a:rPr lang="en-US" smtClean="0"/>
              <a:pPr/>
              <a:t>7/29/2019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6E4F6F-9D88-4834-864B-E6298B568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FA46AA-03A0-45F4-9F91-0EAF2A701E71}" type="datetimeFigureOut">
              <a:rPr lang="en-US" smtClean="0"/>
              <a:pPr/>
              <a:t>7/29/2019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6E4F6F-9D88-4834-864B-E6298B568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FA46AA-03A0-45F4-9F91-0EAF2A701E71}" type="datetimeFigureOut">
              <a:rPr lang="en-US" smtClean="0"/>
              <a:pPr/>
              <a:t>7/29/2019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6E4F6F-9D88-4834-864B-E6298B568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FA46AA-03A0-45F4-9F91-0EAF2A701E71}" type="datetimeFigureOut">
              <a:rPr lang="en-US" smtClean="0"/>
              <a:pPr/>
              <a:t>7/29/2019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6E4F6F-9D88-4834-864B-E6298B568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FA46AA-03A0-45F4-9F91-0EAF2A701E71}" type="datetimeFigureOut">
              <a:rPr lang="en-US" smtClean="0"/>
              <a:pPr/>
              <a:t>7/29/2019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6E4F6F-9D88-4834-864B-E6298B568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FA46AA-03A0-45F4-9F91-0EAF2A701E71}" type="datetimeFigureOut">
              <a:rPr lang="en-US" smtClean="0"/>
              <a:pPr/>
              <a:t>7/29/2019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6E4F6F-9D88-4834-864B-E6298B568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FA46AA-03A0-45F4-9F91-0EAF2A701E71}" type="datetimeFigureOut">
              <a:rPr lang="en-US" smtClean="0"/>
              <a:pPr/>
              <a:t>7/29/2019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6E4F6F-9D88-4834-864B-E6298B568C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7FA46AA-03A0-45F4-9F91-0EAF2A701E71}" type="datetimeFigureOut">
              <a:rPr lang="en-US" smtClean="0"/>
              <a:pPr/>
              <a:t>7/29/2019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6E4F6F-9D88-4834-864B-E6298B568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handan\Desktop\flower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335" y="152400"/>
            <a:ext cx="8809967" cy="65532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457200" y="298609"/>
            <a:ext cx="815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00B0F0"/>
                </a:solidFill>
              </a:rPr>
              <a:t> WELCOME</a:t>
            </a:r>
            <a:endParaRPr lang="en-US" sz="96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457200"/>
            <a:ext cx="7620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4495800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    </a:t>
            </a:r>
            <a:r>
              <a:rPr lang="en-US" sz="2400" dirty="0" err="1" smtClean="0">
                <a:solidFill>
                  <a:srgbClr val="7030A0"/>
                </a:solidFill>
              </a:rPr>
              <a:t>Ans</a:t>
            </a:r>
            <a:r>
              <a:rPr lang="en-US" sz="2400" dirty="0" smtClean="0">
                <a:solidFill>
                  <a:srgbClr val="7030A0"/>
                </a:solidFill>
              </a:rPr>
              <a:t>: The morality of the story is ‘’unity is   </a:t>
            </a:r>
          </a:p>
          <a:p>
            <a:r>
              <a:rPr lang="en-US" sz="2400" dirty="0" smtClean="0">
                <a:solidFill>
                  <a:srgbClr val="7030A0"/>
                </a:solidFill>
              </a:rPr>
              <a:t>             strength.”</a:t>
            </a:r>
            <a:endParaRPr lang="en-US" sz="2400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9200" y="1840468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7030A0"/>
                </a:solidFill>
              </a:rPr>
              <a:t>Ans</a:t>
            </a:r>
            <a:r>
              <a:rPr lang="en-US" sz="2400" dirty="0" smtClean="0">
                <a:solidFill>
                  <a:srgbClr val="7030A0"/>
                </a:solidFill>
              </a:rPr>
              <a:t>: The old farmer had seven sons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38200" y="1309468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1* How many sons there was the old farmer 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6800" y="25908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2* What did the farmer think 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2000" y="3276600"/>
            <a:ext cx="792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7030A0"/>
                </a:solidFill>
              </a:rPr>
              <a:t>Ans</a:t>
            </a:r>
            <a:r>
              <a:rPr lang="en-US" sz="2000" dirty="0" smtClean="0">
                <a:solidFill>
                  <a:srgbClr val="7030A0"/>
                </a:solidFill>
              </a:rPr>
              <a:t>: The farmer </a:t>
            </a:r>
            <a:r>
              <a:rPr lang="en-US" sz="2000" dirty="0" err="1" smtClean="0">
                <a:solidFill>
                  <a:srgbClr val="7030A0"/>
                </a:solidFill>
              </a:rPr>
              <a:t>thoght</a:t>
            </a:r>
            <a:r>
              <a:rPr lang="en-US" sz="2000" dirty="0" smtClean="0">
                <a:solidFill>
                  <a:srgbClr val="7030A0"/>
                </a:solidFill>
              </a:rPr>
              <a:t> that he would not live much longer.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90600" y="3957935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3* What is morality of the story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7" grpId="0"/>
      <p:bldP spid="9" grpId="0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457200"/>
            <a:ext cx="79248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Home work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41043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</a:t>
            </a:r>
            <a:r>
              <a:rPr lang="en-US" sz="3200" dirty="0" smtClean="0"/>
              <a:t>* Complete the story about Unity  </a:t>
            </a:r>
          </a:p>
          <a:p>
            <a:r>
              <a:rPr lang="en-US" sz="3200" dirty="0" smtClean="0"/>
              <a:t>    there is strength.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5144869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*Long ago and far away , there was an old farmer who had seven sons. One day, the old farmer was lying on…………..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5800" y="1295400"/>
            <a:ext cx="7924800" cy="2743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handan\Desktop\flower\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457200"/>
            <a:ext cx="8229600" cy="542448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295400" y="1371600"/>
            <a:ext cx="6934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/>
              <a:t>  </a:t>
            </a:r>
            <a:r>
              <a:rPr lang="en-US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Thank you   </a:t>
            </a:r>
          </a:p>
          <a:p>
            <a:r>
              <a:rPr lang="en-US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everybody</a:t>
            </a:r>
            <a:endParaRPr lang="en-US" sz="8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457200"/>
            <a:ext cx="7620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Teacher ‘s  Identity</a:t>
            </a:r>
          </a:p>
        </p:txBody>
      </p:sp>
      <p:pic>
        <p:nvPicPr>
          <p:cNvPr id="5" name="Picture 4" descr="C:\Users\User\Desktop\CHANDA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276" y="1828800"/>
            <a:ext cx="2946303" cy="392840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3556776" y="2209800"/>
            <a:ext cx="5105400" cy="218521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CHANDAN BISWAS</a:t>
            </a:r>
          </a:p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ASSISTANT TEACHER</a:t>
            </a:r>
          </a:p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ANDHA HIGH SCHOOL</a:t>
            </a:r>
          </a:p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</a:t>
            </a:r>
            <a:r>
              <a:rPr lang="bn-IN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mail: </a:t>
            </a:r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chandanb13@gmail.com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457200"/>
            <a:ext cx="7620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Class  Identity</a:t>
            </a:r>
          </a:p>
        </p:txBody>
      </p:sp>
      <p:sp>
        <p:nvSpPr>
          <p:cNvPr id="4" name="Horizontal Scroll 3"/>
          <p:cNvSpPr/>
          <p:nvPr/>
        </p:nvSpPr>
        <p:spPr>
          <a:xfrm>
            <a:off x="609600" y="1524000"/>
            <a:ext cx="7924800" cy="4648200"/>
          </a:xfrm>
          <a:prstGeom prst="horizontalScroll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b="1" dirty="0" smtClean="0">
                <a:solidFill>
                  <a:srgbClr val="FFFF00"/>
                </a:solidFill>
              </a:rPr>
              <a:t> English-1</a:t>
            </a:r>
            <a:r>
              <a:rPr lang="en-US" sz="5400" b="1" baseline="30000" dirty="0" smtClean="0">
                <a:solidFill>
                  <a:srgbClr val="FFFF00"/>
                </a:solidFill>
              </a:rPr>
              <a:t>st</a:t>
            </a:r>
            <a:r>
              <a:rPr lang="en-US" sz="5400" b="1" dirty="0" smtClean="0">
                <a:solidFill>
                  <a:srgbClr val="FFFF00"/>
                </a:solidFill>
              </a:rPr>
              <a:t> Paper</a:t>
            </a:r>
          </a:p>
          <a:p>
            <a:r>
              <a:rPr lang="en-US" sz="5400" dirty="0" smtClean="0">
                <a:solidFill>
                  <a:srgbClr val="FFFF00"/>
                </a:solidFill>
              </a:rPr>
              <a:t>      </a:t>
            </a:r>
            <a:r>
              <a:rPr lang="en-US" sz="4400" b="1" dirty="0" smtClean="0">
                <a:solidFill>
                  <a:srgbClr val="FFFF00"/>
                </a:solidFill>
              </a:rPr>
              <a:t>Class-Six</a:t>
            </a:r>
          </a:p>
          <a:p>
            <a:r>
              <a:rPr lang="en-US" sz="4400" b="1" dirty="0" smtClean="0">
                <a:solidFill>
                  <a:srgbClr val="FFFF00"/>
                </a:solidFill>
              </a:rPr>
              <a:t>      Lesson-24</a:t>
            </a:r>
          </a:p>
          <a:p>
            <a:r>
              <a:rPr lang="en-US" sz="4400" b="1" dirty="0" smtClean="0">
                <a:solidFill>
                  <a:srgbClr val="FFFF00"/>
                </a:solidFill>
              </a:rPr>
              <a:t>    Aesop’s fable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chandan\Desktop\flower\aesop 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810000"/>
            <a:ext cx="4114800" cy="254818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14600" y="838200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2052" name="Picture 4" descr="C:\Users\chandan\Desktop\flower\000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1314723"/>
            <a:ext cx="3962400" cy="2495277"/>
          </a:xfrm>
          <a:prstGeom prst="rect">
            <a:avLst/>
          </a:prstGeom>
          <a:noFill/>
        </p:spPr>
      </p:pic>
      <p:pic>
        <p:nvPicPr>
          <p:cNvPr id="2053" name="Picture 5" descr="C:\Users\chandan\Desktop\flower\8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8200" y="1371600"/>
            <a:ext cx="3886200" cy="2286000"/>
          </a:xfrm>
          <a:prstGeom prst="rect">
            <a:avLst/>
          </a:prstGeom>
          <a:noFill/>
        </p:spPr>
      </p:pic>
      <p:pic>
        <p:nvPicPr>
          <p:cNvPr id="2054" name="Picture 6" descr="C:\Users\chandan\Desktop\flower\99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76800" y="3657600"/>
            <a:ext cx="3636818" cy="2667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990600" y="457200"/>
            <a:ext cx="7620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Look at the picture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handan\Desktop\flower\c6 old m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1" y="1447799"/>
            <a:ext cx="8077200" cy="4953001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" name="TextBox 4"/>
          <p:cNvSpPr txBox="1"/>
          <p:nvPr/>
        </p:nvSpPr>
        <p:spPr>
          <a:xfrm>
            <a:off x="762000" y="525959"/>
            <a:ext cx="7620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400" dirty="0" smtClean="0"/>
              <a:t>The old man and his sons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457200"/>
            <a:ext cx="7620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s-Cyrl-BA" sz="4400" dirty="0" smtClean="0">
                <a:solidFill>
                  <a:srgbClr val="FFC000"/>
                </a:solidFill>
              </a:rPr>
              <a:t>Learning outcome</a:t>
            </a:r>
            <a:r>
              <a:rPr lang="en-US" sz="4400" dirty="0" smtClean="0">
                <a:solidFill>
                  <a:srgbClr val="FFC000"/>
                </a:solidFill>
              </a:rPr>
              <a:t>s</a:t>
            </a:r>
          </a:p>
        </p:txBody>
      </p:sp>
      <p:sp>
        <p:nvSpPr>
          <p:cNvPr id="4" name="Horizontal Scroll 3"/>
          <p:cNvSpPr/>
          <p:nvPr/>
        </p:nvSpPr>
        <p:spPr>
          <a:xfrm>
            <a:off x="609600" y="1524000"/>
            <a:ext cx="7924800" cy="4648200"/>
          </a:xfrm>
          <a:prstGeom prst="horizontalScroll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After completing the lesson students will be able to</a:t>
            </a:r>
          </a:p>
          <a:p>
            <a:pPr algn="ctr"/>
            <a:r>
              <a:rPr lang="en-US" sz="3200" dirty="0" smtClean="0"/>
              <a:t>*Read and understand the texts.</a:t>
            </a:r>
          </a:p>
          <a:p>
            <a:pPr algn="ctr"/>
            <a:r>
              <a:rPr lang="en-US" sz="3200" dirty="0" smtClean="0"/>
              <a:t>*Understand and enjoy stories and poems.</a:t>
            </a:r>
          </a:p>
          <a:p>
            <a:pPr algn="ctr"/>
            <a:r>
              <a:rPr lang="en-US" sz="3200" dirty="0" smtClean="0"/>
              <a:t>*Answer the questions.</a:t>
            </a:r>
          </a:p>
          <a:p>
            <a:pPr algn="ctr"/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p Ribbon 3"/>
          <p:cNvSpPr/>
          <p:nvPr/>
        </p:nvSpPr>
        <p:spPr>
          <a:xfrm>
            <a:off x="457200" y="533400"/>
            <a:ext cx="8229600" cy="990600"/>
          </a:xfrm>
          <a:prstGeom prst="ribbon2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C000"/>
                </a:solidFill>
              </a:rPr>
              <a:t>Vocabulary</a:t>
            </a:r>
            <a:endParaRPr lang="en-US" sz="4800" b="1" dirty="0">
              <a:solidFill>
                <a:srgbClr val="FFC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1606061"/>
            <a:ext cx="4953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Fable</a:t>
            </a:r>
          </a:p>
          <a:p>
            <a:r>
              <a:rPr lang="en-US" sz="4000" b="1" dirty="0" smtClean="0"/>
              <a:t>Slave</a:t>
            </a:r>
          </a:p>
          <a:p>
            <a:r>
              <a:rPr lang="en-US" sz="4000" b="1" dirty="0" smtClean="0"/>
              <a:t>Servant</a:t>
            </a:r>
          </a:p>
          <a:p>
            <a:r>
              <a:rPr lang="en-US" sz="4000" b="1" dirty="0" smtClean="0"/>
              <a:t>Bundle</a:t>
            </a:r>
          </a:p>
          <a:p>
            <a:r>
              <a:rPr lang="en-US" sz="4000" b="1" dirty="0" smtClean="0"/>
              <a:t>Stick</a:t>
            </a:r>
          </a:p>
          <a:p>
            <a:r>
              <a:rPr lang="en-US" sz="4000" b="1" dirty="0" smtClean="0"/>
              <a:t>Together</a:t>
            </a:r>
          </a:p>
          <a:p>
            <a:r>
              <a:rPr lang="en-US" sz="4000" b="1" dirty="0" smtClean="0"/>
              <a:t>Break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76600" y="1676400"/>
            <a:ext cx="52578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– </a:t>
            </a:r>
            <a:r>
              <a:rPr lang="bn-IN" sz="4000" b="1" dirty="0" smtClean="0"/>
              <a:t>উপকথা</a:t>
            </a:r>
            <a:endParaRPr lang="en-US" sz="4000" b="1" dirty="0" smtClean="0"/>
          </a:p>
          <a:p>
            <a:pPr>
              <a:buFontTx/>
              <a:buChar char="-"/>
            </a:pPr>
            <a:r>
              <a:rPr lang="en-US" sz="4000" b="1" dirty="0" smtClean="0"/>
              <a:t> </a:t>
            </a:r>
            <a:r>
              <a:rPr lang="bn-IN" sz="4000" b="1" dirty="0" smtClean="0"/>
              <a:t>ক্রীতদাস</a:t>
            </a:r>
            <a:endParaRPr lang="en-US" sz="4000" b="1" dirty="0" smtClean="0"/>
          </a:p>
          <a:p>
            <a:r>
              <a:rPr lang="en-US" sz="4000" b="1" dirty="0" smtClean="0"/>
              <a:t>- </a:t>
            </a:r>
            <a:r>
              <a:rPr lang="bn-IN" sz="4000" b="1" dirty="0" smtClean="0"/>
              <a:t>দাস</a:t>
            </a:r>
            <a:endParaRPr lang="en-US" sz="4000" b="1" dirty="0" smtClean="0"/>
          </a:p>
          <a:p>
            <a:r>
              <a:rPr lang="en-US" sz="4000" b="1" dirty="0" smtClean="0"/>
              <a:t>- </a:t>
            </a:r>
            <a:r>
              <a:rPr lang="bn-IN" sz="4000" b="1" dirty="0" smtClean="0"/>
              <a:t>পাঁজা</a:t>
            </a:r>
            <a:endParaRPr lang="en-US" sz="4000" b="1" dirty="0" smtClean="0"/>
          </a:p>
          <a:p>
            <a:r>
              <a:rPr lang="en-US" sz="4000" b="1" dirty="0" smtClean="0"/>
              <a:t>- </a:t>
            </a:r>
            <a:r>
              <a:rPr lang="bn-IN" sz="4000" b="1" dirty="0" smtClean="0"/>
              <a:t>লাঠি</a:t>
            </a:r>
            <a:endParaRPr lang="en-US" sz="4000" b="1" dirty="0" smtClean="0"/>
          </a:p>
          <a:p>
            <a:r>
              <a:rPr lang="en-US" sz="4000" b="1" dirty="0" smtClean="0"/>
              <a:t>- </a:t>
            </a:r>
            <a:r>
              <a:rPr lang="bn-IN" sz="4000" b="1" dirty="0" smtClean="0"/>
              <a:t>একসঙ্গে</a:t>
            </a:r>
            <a:endParaRPr lang="en-US" sz="4000" b="1" dirty="0" smtClean="0"/>
          </a:p>
          <a:p>
            <a:r>
              <a:rPr lang="en-US" sz="4000" b="1" dirty="0" smtClean="0"/>
              <a:t>- </a:t>
            </a:r>
            <a:r>
              <a:rPr lang="bn-IN" sz="4000" b="1" dirty="0" smtClean="0"/>
              <a:t>ভাঙ্গা</a:t>
            </a: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7128" y="914400"/>
            <a:ext cx="4704472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Might</a:t>
            </a:r>
          </a:p>
          <a:p>
            <a:r>
              <a:rPr lang="en-US" sz="4400" b="1" dirty="0" smtClean="0"/>
              <a:t>Smile</a:t>
            </a:r>
          </a:p>
          <a:p>
            <a:r>
              <a:rPr lang="en-US" sz="4400" b="1" dirty="0" smtClean="0"/>
              <a:t>Untie</a:t>
            </a:r>
          </a:p>
          <a:p>
            <a:r>
              <a:rPr lang="en-US" sz="4400" b="1" dirty="0" smtClean="0"/>
              <a:t>Moment</a:t>
            </a:r>
          </a:p>
          <a:p>
            <a:r>
              <a:rPr lang="en-US" sz="4400" b="1" dirty="0" smtClean="0"/>
              <a:t>Affectionately</a:t>
            </a:r>
          </a:p>
          <a:p>
            <a:r>
              <a:rPr lang="en-US" sz="4400" b="1" dirty="0" smtClean="0"/>
              <a:t>Unity</a:t>
            </a:r>
          </a:p>
          <a:p>
            <a:r>
              <a:rPr lang="en-US" sz="4400" b="1" dirty="0" smtClean="0"/>
              <a:t>Strength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800600" y="914400"/>
            <a:ext cx="396240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bn-IN" sz="4400" b="1" dirty="0" smtClean="0"/>
              <a:t>শক্তি</a:t>
            </a:r>
            <a:endParaRPr lang="en-US" sz="4400" b="1" dirty="0" smtClean="0"/>
          </a:p>
          <a:p>
            <a:r>
              <a:rPr lang="en-US" sz="4400" b="1" dirty="0" smtClean="0"/>
              <a:t>-</a:t>
            </a:r>
            <a:r>
              <a:rPr lang="bn-IN" sz="4400" b="1" dirty="0" smtClean="0"/>
              <a:t>হাসি</a:t>
            </a:r>
            <a:endParaRPr lang="en-US" sz="4400" b="1" dirty="0" smtClean="0"/>
          </a:p>
          <a:p>
            <a:r>
              <a:rPr lang="en-US" sz="4400" b="1" dirty="0" smtClean="0"/>
              <a:t>-</a:t>
            </a:r>
            <a:r>
              <a:rPr lang="bn-IN" sz="4400" b="1" dirty="0" smtClean="0"/>
              <a:t>বন্ধন ন্মুক্ত করা </a:t>
            </a:r>
            <a:endParaRPr lang="en-US" sz="4400" b="1" dirty="0" smtClean="0"/>
          </a:p>
          <a:p>
            <a:r>
              <a:rPr lang="en-US" sz="4400" b="1" dirty="0" smtClean="0"/>
              <a:t>- </a:t>
            </a:r>
            <a:r>
              <a:rPr lang="bn-IN" sz="4400" b="1" dirty="0" smtClean="0"/>
              <a:t>মুহূর্ত</a:t>
            </a:r>
            <a:endParaRPr lang="en-US" sz="4400" b="1" dirty="0" smtClean="0"/>
          </a:p>
          <a:p>
            <a:r>
              <a:rPr lang="bn-IN" sz="4400" b="1" dirty="0" smtClean="0"/>
              <a:t> </a:t>
            </a:r>
            <a:r>
              <a:rPr lang="en-US" sz="4400" b="1" dirty="0" smtClean="0"/>
              <a:t>- </a:t>
            </a:r>
            <a:r>
              <a:rPr lang="bn-IN" sz="4400" b="1" dirty="0" smtClean="0"/>
              <a:t>আদর করে</a:t>
            </a:r>
            <a:endParaRPr lang="en-US" sz="4400" b="1" dirty="0" smtClean="0"/>
          </a:p>
          <a:p>
            <a:r>
              <a:rPr lang="en-US" sz="4400" b="1" dirty="0" smtClean="0"/>
              <a:t>- </a:t>
            </a:r>
            <a:r>
              <a:rPr lang="bn-IN" sz="4400" b="1" dirty="0" smtClean="0"/>
              <a:t>ঐক্য</a:t>
            </a:r>
            <a:endParaRPr lang="en-US" sz="4400" b="1" dirty="0" smtClean="0"/>
          </a:p>
          <a:p>
            <a:r>
              <a:rPr lang="en-US" sz="4400" b="1" dirty="0" smtClean="0"/>
              <a:t>- </a:t>
            </a:r>
            <a:r>
              <a:rPr lang="bn-IN" sz="4400" b="1" dirty="0" smtClean="0"/>
              <a:t>শক্তি</a:t>
            </a:r>
            <a:endParaRPr lang="en-US" sz="4400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1371600"/>
            <a:ext cx="8153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     Long ago and far away , there was an old farmer who had seven sons. One day, the old farmer was lying on his bed and he thought that he would not live much </a:t>
            </a:r>
            <a:r>
              <a:rPr lang="en-US" sz="2000" dirty="0" err="1" smtClean="0"/>
              <a:t>longer.He</a:t>
            </a:r>
            <a:r>
              <a:rPr lang="en-US" sz="2000" dirty="0" smtClean="0"/>
              <a:t> called his sons before him. He told a servant to bring in a bundle of seven sticks tied </a:t>
            </a:r>
            <a:r>
              <a:rPr lang="en-US" sz="2000" dirty="0" err="1" smtClean="0"/>
              <a:t>together.He</a:t>
            </a:r>
            <a:r>
              <a:rPr lang="en-US" sz="2000" dirty="0" smtClean="0"/>
              <a:t> handed the bundle to his oldest son and </a:t>
            </a:r>
            <a:r>
              <a:rPr lang="en-US" sz="2000" dirty="0" err="1" smtClean="0"/>
              <a:t>saod</a:t>
            </a:r>
            <a:r>
              <a:rPr lang="en-US" sz="2000" dirty="0" smtClean="0"/>
              <a:t> to </a:t>
            </a:r>
            <a:r>
              <a:rPr lang="en-US" sz="2000" dirty="0" err="1" smtClean="0"/>
              <a:t>him,`Son,now</a:t>
            </a:r>
            <a:r>
              <a:rPr lang="en-US" sz="2000" dirty="0" smtClean="0"/>
              <a:t> break the </a:t>
            </a:r>
            <a:r>
              <a:rPr lang="en-US" sz="2000" dirty="0" err="1" smtClean="0"/>
              <a:t>bundle.’’The</a:t>
            </a:r>
            <a:r>
              <a:rPr lang="en-US" sz="2000" dirty="0" smtClean="0"/>
              <a:t> son tried with all his might, but he could not break the </a:t>
            </a:r>
            <a:r>
              <a:rPr lang="en-US" sz="2000" dirty="0" err="1" smtClean="0"/>
              <a:t>bundle.One</a:t>
            </a:r>
            <a:r>
              <a:rPr lang="en-US" sz="2000" dirty="0" smtClean="0"/>
              <a:t> by one ,the other brothers </a:t>
            </a:r>
            <a:r>
              <a:rPr lang="en-US" sz="2000" dirty="0" err="1" smtClean="0"/>
              <a:t>tried.None</a:t>
            </a:r>
            <a:r>
              <a:rPr lang="en-US" sz="2000" dirty="0" smtClean="0"/>
              <a:t> of them was strong enough. The father </a:t>
            </a:r>
            <a:r>
              <a:rPr lang="en-US" sz="2000" dirty="0" err="1" smtClean="0"/>
              <a:t>smiled,`Now</a:t>
            </a:r>
            <a:r>
              <a:rPr lang="en-US" sz="2000" dirty="0" smtClean="0"/>
              <a:t> ,my </a:t>
            </a:r>
            <a:r>
              <a:rPr lang="en-US" sz="2000" dirty="0" err="1" smtClean="0"/>
              <a:t>sons,untie</a:t>
            </a:r>
            <a:r>
              <a:rPr lang="en-US" sz="2000" dirty="0" smtClean="0"/>
              <a:t> the bundle. Each of </a:t>
            </a:r>
            <a:r>
              <a:rPr lang="en-US" sz="2000" dirty="0" err="1" smtClean="0"/>
              <a:t>you,take</a:t>
            </a:r>
            <a:r>
              <a:rPr lang="en-US" sz="2000" dirty="0" smtClean="0"/>
              <a:t> a stick and try to break it. This time they had no difficulty breaking the sticks. In a few moments all the sticks were </a:t>
            </a:r>
            <a:r>
              <a:rPr lang="en-US" sz="2000" dirty="0" err="1" smtClean="0"/>
              <a:t>broken.The</a:t>
            </a:r>
            <a:r>
              <a:rPr lang="en-US" sz="2000" dirty="0" smtClean="0"/>
              <a:t> old man looked at his sons affectionately and said ." </a:t>
            </a:r>
            <a:r>
              <a:rPr lang="en-US" sz="2000" dirty="0" err="1" smtClean="0"/>
              <a:t>Remember,in</a:t>
            </a:r>
            <a:r>
              <a:rPr lang="en-US" sz="2000" dirty="0" smtClean="0"/>
              <a:t> unity there is strength."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545887"/>
            <a:ext cx="7620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Read the story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225</TotalTime>
  <Words>393</Words>
  <Application>Microsoft Office PowerPoint</Application>
  <PresentationFormat>On-screen Show (4:3)</PresentationFormat>
  <Paragraphs>63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Aspect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chandan</dc:creator>
  <cp:lastModifiedBy>chandan</cp:lastModifiedBy>
  <cp:revision>38</cp:revision>
  <dcterms:created xsi:type="dcterms:W3CDTF">2019-07-28T04:22:37Z</dcterms:created>
  <dcterms:modified xsi:type="dcterms:W3CDTF">2019-07-29T06:53:14Z</dcterms:modified>
</cp:coreProperties>
</file>