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  <p:sldId id="277" r:id="rId5"/>
    <p:sldId id="283" r:id="rId6"/>
    <p:sldId id="267" r:id="rId7"/>
    <p:sldId id="280" r:id="rId8"/>
    <p:sldId id="266" r:id="rId9"/>
    <p:sldId id="262" r:id="rId10"/>
    <p:sldId id="278" r:id="rId11"/>
    <p:sldId id="275" r:id="rId12"/>
    <p:sldId id="264" r:id="rId13"/>
    <p:sldId id="281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DDDDDD"/>
    <a:srgbClr val="44EC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50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67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9471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5001"/>
            <a:ext cx="100584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861568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F9ECD5-FF56-4B1F-919F-EF43244381F1}" type="slidenum">
              <a:rPr lang="en-US" smtClean="0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5518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DF9839-1BEE-4E76-9680-8C85FD6873E9}" type="slidenum">
              <a:rPr lang="en-US" smtClean="0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5218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5486400"/>
            <a:ext cx="10212916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3852863"/>
            <a:ext cx="8180916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ED0A34-F184-45A2-A5A5-B9D068EF4CAD}" type="slidenum">
              <a:rPr lang="en-US" smtClean="0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7018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C54CF9-9D0E-4FA1-95A7-C8D02D7F1430}" type="slidenum">
              <a:rPr lang="en-US" smtClean="0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4723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28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E6A15D-8DEC-4498-983D-A20429E8E39F}" type="slidenum">
              <a:rPr lang="en-US" smtClean="0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8744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B7686-79E2-43ED-9F55-05A15BA47F53}" type="slidenum">
              <a:rPr lang="en-US" smtClean="0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6376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4EB663-601D-4EA2-8103-C2BD5D4CF434}" type="slidenum">
              <a:rPr lang="en-US" smtClean="0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711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5495544"/>
            <a:ext cx="103632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" y="6096000"/>
            <a:ext cx="103632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BDEC90-2CF2-4D28-9206-CC9CA8D6A4D2}" type="slidenum">
              <a:rPr lang="en-US" smtClean="0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400" y="381000"/>
            <a:ext cx="103632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181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7143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5495278"/>
            <a:ext cx="103632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12776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336" y="6096000"/>
            <a:ext cx="103632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65FFEC-4C72-4619-AD0E-B48C33EA32E2}" type="slidenum">
              <a:rPr lang="en-US" smtClean="0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0478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DA453B-D1C0-4091-8E76-DD42D47EAAFE}" type="slidenum">
              <a:rPr lang="en-US" smtClean="0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0453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3368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A5FEE2-8670-4E64-98AD-6614F7C6C8A4}" type="slidenum">
              <a:rPr lang="en-US" smtClean="0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416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937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202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369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400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363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745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885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6F258-7F72-43B6-A8E6-C582E20E6126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EE838-73A0-49E7-A4B3-83A42A901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038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16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277600" y="5486400"/>
            <a:ext cx="9144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474869" y="1584960"/>
            <a:ext cx="2438399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srgbClr val="DFDCB7"/>
                </a:solidFill>
              </a:rPr>
              <a:pPr/>
              <a:t>11/3/2019</a:t>
            </a:fld>
            <a:endParaRPr lang="en-US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77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2">
              <a:lumMod val="75000"/>
            </a:schemeClr>
          </a:fgClr>
          <a:bgClr>
            <a:schemeClr val="accent6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3596282" y="172794"/>
            <a:ext cx="5036024" cy="1705970"/>
          </a:xfrm>
          <a:prstGeom prst="horizontalScroll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/>
              <a:t>স্বাগতম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699" y="1878764"/>
            <a:ext cx="4310575" cy="4859661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accent2">
                <a:lumMod val="60000"/>
                <a:lumOff val="40000"/>
              </a:schemeClr>
            </a:bgClr>
          </a:pattFill>
        </p:spPr>
      </p:pic>
      <p:grpSp>
        <p:nvGrpSpPr>
          <p:cNvPr id="12" name="Group 11"/>
          <p:cNvGrpSpPr/>
          <p:nvPr/>
        </p:nvGrpSpPr>
        <p:grpSpPr>
          <a:xfrm>
            <a:off x="-21104" y="0"/>
            <a:ext cx="12227160" cy="6858001"/>
            <a:chOff x="-21104" y="0"/>
            <a:chExt cx="12227160" cy="6858001"/>
          </a:xfrm>
        </p:grpSpPr>
        <p:sp>
          <p:nvSpPr>
            <p:cNvPr id="5" name="Flowchart: Collate 4"/>
            <p:cNvSpPr/>
            <p:nvPr/>
          </p:nvSpPr>
          <p:spPr>
            <a:xfrm>
              <a:off x="0" y="1"/>
              <a:ext cx="239151" cy="6858000"/>
            </a:xfrm>
            <a:prstGeom prst="flowChartCollat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Flowchart: Collate 5"/>
            <p:cNvSpPr/>
            <p:nvPr/>
          </p:nvSpPr>
          <p:spPr>
            <a:xfrm>
              <a:off x="11951671" y="0"/>
              <a:ext cx="239151" cy="6858000"/>
            </a:xfrm>
            <a:prstGeom prst="flowChartCollat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12-Point Star 6"/>
            <p:cNvSpPr/>
            <p:nvPr/>
          </p:nvSpPr>
          <p:spPr>
            <a:xfrm>
              <a:off x="-21104" y="3094892"/>
              <a:ext cx="260255" cy="506437"/>
            </a:xfrm>
            <a:prstGeom prst="star12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12-Point Star 10"/>
            <p:cNvSpPr/>
            <p:nvPr/>
          </p:nvSpPr>
          <p:spPr>
            <a:xfrm>
              <a:off x="11945801" y="3175779"/>
              <a:ext cx="260255" cy="506437"/>
            </a:xfrm>
            <a:prstGeom prst="star12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Explosion 1 1"/>
          <p:cNvSpPr/>
          <p:nvPr/>
        </p:nvSpPr>
        <p:spPr>
          <a:xfrm>
            <a:off x="670299" y="500491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xplosion 1 9"/>
          <p:cNvSpPr/>
          <p:nvPr/>
        </p:nvSpPr>
        <p:spPr>
          <a:xfrm>
            <a:off x="1512467" y="510624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xplosion 1 12"/>
          <p:cNvSpPr/>
          <p:nvPr/>
        </p:nvSpPr>
        <p:spPr>
          <a:xfrm>
            <a:off x="2361191" y="509036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xplosion 1 13"/>
          <p:cNvSpPr/>
          <p:nvPr/>
        </p:nvSpPr>
        <p:spPr>
          <a:xfrm>
            <a:off x="1072710" y="1621186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Explosion 1 14"/>
          <p:cNvSpPr/>
          <p:nvPr/>
        </p:nvSpPr>
        <p:spPr>
          <a:xfrm>
            <a:off x="1945351" y="1621186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Explosion 1 15"/>
          <p:cNvSpPr/>
          <p:nvPr/>
        </p:nvSpPr>
        <p:spPr>
          <a:xfrm>
            <a:off x="1538711" y="2579737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Explosion 1 16"/>
          <p:cNvSpPr/>
          <p:nvPr/>
        </p:nvSpPr>
        <p:spPr>
          <a:xfrm>
            <a:off x="640825" y="5902481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Explosion 1 17"/>
          <p:cNvSpPr/>
          <p:nvPr/>
        </p:nvSpPr>
        <p:spPr>
          <a:xfrm>
            <a:off x="1482993" y="5912614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Explosion 1 18"/>
          <p:cNvSpPr/>
          <p:nvPr/>
        </p:nvSpPr>
        <p:spPr>
          <a:xfrm>
            <a:off x="2331717" y="5911026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Explosion 1 25"/>
          <p:cNvSpPr/>
          <p:nvPr/>
        </p:nvSpPr>
        <p:spPr>
          <a:xfrm>
            <a:off x="1041301" y="4954063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Explosion 1 26"/>
          <p:cNvSpPr/>
          <p:nvPr/>
        </p:nvSpPr>
        <p:spPr>
          <a:xfrm>
            <a:off x="1913942" y="4954063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Explosion 1 27"/>
          <p:cNvSpPr/>
          <p:nvPr/>
        </p:nvSpPr>
        <p:spPr>
          <a:xfrm>
            <a:off x="1527576" y="4051016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Explosion 1 28"/>
          <p:cNvSpPr/>
          <p:nvPr/>
        </p:nvSpPr>
        <p:spPr>
          <a:xfrm>
            <a:off x="9350960" y="500491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Explosion 1 29"/>
          <p:cNvSpPr/>
          <p:nvPr/>
        </p:nvSpPr>
        <p:spPr>
          <a:xfrm>
            <a:off x="10193128" y="510624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Explosion 1 30"/>
          <p:cNvSpPr/>
          <p:nvPr/>
        </p:nvSpPr>
        <p:spPr>
          <a:xfrm>
            <a:off x="11041852" y="509036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Explosion 1 31"/>
          <p:cNvSpPr/>
          <p:nvPr/>
        </p:nvSpPr>
        <p:spPr>
          <a:xfrm>
            <a:off x="9753371" y="1621186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Explosion 1 32"/>
          <p:cNvSpPr/>
          <p:nvPr/>
        </p:nvSpPr>
        <p:spPr>
          <a:xfrm>
            <a:off x="10626012" y="1621186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Explosion 1 33"/>
          <p:cNvSpPr/>
          <p:nvPr/>
        </p:nvSpPr>
        <p:spPr>
          <a:xfrm>
            <a:off x="10219372" y="2579737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Explosion 1 34"/>
          <p:cNvSpPr/>
          <p:nvPr/>
        </p:nvSpPr>
        <p:spPr>
          <a:xfrm>
            <a:off x="9306377" y="5902481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Explosion 1 35"/>
          <p:cNvSpPr/>
          <p:nvPr/>
        </p:nvSpPr>
        <p:spPr>
          <a:xfrm>
            <a:off x="10148545" y="5912614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Explosion 1 36"/>
          <p:cNvSpPr/>
          <p:nvPr/>
        </p:nvSpPr>
        <p:spPr>
          <a:xfrm>
            <a:off x="10997269" y="5911026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Explosion 1 37"/>
          <p:cNvSpPr/>
          <p:nvPr/>
        </p:nvSpPr>
        <p:spPr>
          <a:xfrm>
            <a:off x="9706853" y="4954063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Explosion 1 38"/>
          <p:cNvSpPr/>
          <p:nvPr/>
        </p:nvSpPr>
        <p:spPr>
          <a:xfrm>
            <a:off x="10579494" y="4954063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Explosion 1 39"/>
          <p:cNvSpPr/>
          <p:nvPr/>
        </p:nvSpPr>
        <p:spPr>
          <a:xfrm>
            <a:off x="10193128" y="4051016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76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963" y="-6394"/>
            <a:ext cx="12247926" cy="68707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2" y="162073"/>
            <a:ext cx="4656999" cy="42682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86400" y="162073"/>
            <a:ext cx="1169551" cy="426826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3200" dirty="0" err="1" smtClean="0"/>
              <a:t>চিকিৎসা</a:t>
            </a:r>
            <a:r>
              <a:rPr lang="en-US" sz="3200" dirty="0" smtClean="0"/>
              <a:t>  </a:t>
            </a:r>
            <a:r>
              <a:rPr lang="en-US" sz="3200" dirty="0" err="1" smtClean="0"/>
              <a:t>বিজ্ঞানে</a:t>
            </a:r>
            <a:r>
              <a:rPr lang="en-US" sz="3200" dirty="0" smtClean="0"/>
              <a:t> </a:t>
            </a:r>
            <a:r>
              <a:rPr lang="en-US" sz="3200" dirty="0" err="1" smtClean="0"/>
              <a:t>আইসিটি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365762" y="4700789"/>
            <a:ext cx="488148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/>
              <a:t>চিকিৎসায়</a:t>
            </a:r>
            <a:r>
              <a:rPr lang="en-US" sz="2800" dirty="0" smtClean="0"/>
              <a:t> </a:t>
            </a:r>
            <a:r>
              <a:rPr lang="en-US" sz="2800" dirty="0" err="1" smtClean="0"/>
              <a:t>আধুনিক</a:t>
            </a:r>
            <a:r>
              <a:rPr lang="en-US" sz="2800" dirty="0" smtClean="0"/>
              <a:t> </a:t>
            </a:r>
            <a:r>
              <a:rPr lang="en-US" sz="2800" dirty="0" err="1" smtClean="0"/>
              <a:t>যন্ত্রপাতি</a:t>
            </a:r>
            <a:r>
              <a:rPr lang="en-US" sz="2800" dirty="0" smtClean="0"/>
              <a:t> </a:t>
            </a:r>
            <a:r>
              <a:rPr lang="en-US" sz="2800" dirty="0" err="1" smtClean="0"/>
              <a:t>পুরোপুরিই</a:t>
            </a:r>
            <a:r>
              <a:rPr lang="en-US" sz="2800" dirty="0" smtClean="0"/>
              <a:t> </a:t>
            </a:r>
            <a:r>
              <a:rPr lang="en-US" sz="2800" dirty="0" err="1" smtClean="0"/>
              <a:t>তথ্যপ্রযুক্তিনির্ভর</a:t>
            </a:r>
            <a:r>
              <a:rPr lang="en-US" sz="2800" dirty="0" smtClean="0"/>
              <a:t>। </a:t>
            </a:r>
            <a:r>
              <a:rPr lang="en-US" sz="2800" dirty="0" err="1" smtClean="0"/>
              <a:t>যার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ফলে</a:t>
            </a:r>
            <a:r>
              <a:rPr lang="en-US" sz="2800" dirty="0" smtClean="0"/>
              <a:t> </a:t>
            </a:r>
            <a:r>
              <a:rPr lang="en-US" sz="2800" dirty="0" err="1" smtClean="0"/>
              <a:t>রোগীরা</a:t>
            </a:r>
            <a:r>
              <a:rPr lang="en-US" sz="2800" dirty="0" smtClean="0"/>
              <a:t> </a:t>
            </a:r>
            <a:r>
              <a:rPr lang="en-US" sz="2800" dirty="0" err="1" smtClean="0"/>
              <a:t>খুব</a:t>
            </a:r>
            <a:r>
              <a:rPr lang="en-US" sz="2800" dirty="0" smtClean="0"/>
              <a:t> </a:t>
            </a:r>
            <a:r>
              <a:rPr lang="en-US" sz="2800" dirty="0" err="1" smtClean="0"/>
              <a:t>সহজে</a:t>
            </a:r>
            <a:r>
              <a:rPr lang="en-US" sz="2800" dirty="0" smtClean="0"/>
              <a:t> </a:t>
            </a:r>
            <a:r>
              <a:rPr lang="en-US" sz="2800" dirty="0" err="1" smtClean="0"/>
              <a:t>আমাদের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দেশেই</a:t>
            </a:r>
            <a:r>
              <a:rPr lang="en-US" sz="2800" dirty="0" smtClean="0"/>
              <a:t> </a:t>
            </a:r>
            <a:r>
              <a:rPr lang="en-US" sz="2800" dirty="0" err="1" smtClean="0"/>
              <a:t>উপযুক্ত</a:t>
            </a:r>
            <a:r>
              <a:rPr lang="en-US" sz="2800" dirty="0" smtClean="0"/>
              <a:t> </a:t>
            </a:r>
            <a:r>
              <a:rPr lang="en-US" sz="2800" dirty="0" err="1" smtClean="0"/>
              <a:t>চিকিৎসা</a:t>
            </a:r>
            <a:r>
              <a:rPr lang="en-US" sz="2800" dirty="0" smtClean="0"/>
              <a:t> </a:t>
            </a:r>
            <a:r>
              <a:rPr lang="en-US" sz="2800" dirty="0" err="1" smtClean="0"/>
              <a:t>সেবা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পাচ্ছে</a:t>
            </a:r>
            <a:r>
              <a:rPr lang="en-US" sz="2800" dirty="0" smtClean="0"/>
              <a:t>। </a:t>
            </a:r>
            <a:endParaRPr lang="en-US" sz="2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568" y="162073"/>
            <a:ext cx="4677177" cy="42682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939567" y="4613030"/>
            <a:ext cx="46771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err="1" smtClean="0">
                <a:cs typeface="NikoshBAN" panose="02000000000000000000" pitchFamily="2" charset="0"/>
              </a:rPr>
              <a:t>পজিট্রন</a:t>
            </a:r>
            <a:r>
              <a:rPr lang="en-US" sz="3600" dirty="0" smtClean="0"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cs typeface="NikoshBAN" panose="02000000000000000000" pitchFamily="2" charset="0"/>
              </a:rPr>
              <a:t>এমিশন</a:t>
            </a:r>
            <a:r>
              <a:rPr lang="en-US" sz="3600" dirty="0" smtClean="0"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cs typeface="NikoshBAN" panose="02000000000000000000" pitchFamily="2" charset="0"/>
              </a:rPr>
              <a:t>টমোগ্রাফি</a:t>
            </a:r>
            <a:r>
              <a:rPr lang="en-US" sz="3600" dirty="0" smtClean="0"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cs typeface="NikoshBAN" panose="02000000000000000000" pitchFamily="2" charset="0"/>
              </a:rPr>
              <a:t>যন্ত্র</a:t>
            </a:r>
            <a:r>
              <a:rPr lang="en-US" sz="3600" dirty="0" smtClean="0"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cs typeface="NikoshBAN" panose="02000000000000000000" pitchFamily="2" charset="0"/>
              </a:rPr>
              <a:t>তথ্যপ্রযুক্তি</a:t>
            </a:r>
            <a:r>
              <a:rPr lang="en-US" sz="3600" dirty="0" smtClean="0"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cs typeface="NikoshBAN" panose="02000000000000000000" pitchFamily="2" charset="0"/>
              </a:rPr>
              <a:t>ব্যবহার</a:t>
            </a:r>
            <a:r>
              <a:rPr lang="en-US" sz="3600" dirty="0" smtClean="0"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cs typeface="NikoshBAN" panose="02000000000000000000" pitchFamily="2" charset="0"/>
              </a:rPr>
              <a:t>রোগীর</a:t>
            </a:r>
            <a:r>
              <a:rPr lang="en-US" sz="3600" dirty="0" smtClean="0"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cs typeface="NikoshBAN" panose="02000000000000000000" pitchFamily="2" charset="0"/>
              </a:rPr>
              <a:t>শরীরের</a:t>
            </a:r>
            <a:r>
              <a:rPr lang="en-US" sz="3600" dirty="0" smtClean="0"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cs typeface="NikoshBAN" panose="02000000000000000000" pitchFamily="2" charset="0"/>
              </a:rPr>
              <a:t>ভেতরের</a:t>
            </a:r>
            <a:r>
              <a:rPr lang="en-US" sz="3600" dirty="0" smtClean="0"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cs typeface="NikoshBAN" panose="02000000000000000000" pitchFamily="2" charset="0"/>
              </a:rPr>
              <a:t>ত্রিমাত্রিক</a:t>
            </a:r>
            <a:r>
              <a:rPr lang="en-US" sz="3600" dirty="0" smtClean="0"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cs typeface="NikoshBAN" panose="02000000000000000000" pitchFamily="2" charset="0"/>
              </a:rPr>
              <a:t>ছবি</a:t>
            </a:r>
            <a:r>
              <a:rPr lang="en-US" sz="3600" dirty="0" smtClean="0"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cs typeface="NikoshBAN" panose="02000000000000000000" pitchFamily="2" charset="0"/>
              </a:rPr>
              <a:t>তৈরি</a:t>
            </a:r>
            <a:r>
              <a:rPr lang="en-US" sz="3600" dirty="0" smtClean="0"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cs typeface="NikoshBAN" panose="02000000000000000000" pitchFamily="2" charset="0"/>
              </a:rPr>
              <a:t>পারে</a:t>
            </a:r>
            <a:r>
              <a:rPr lang="en-US" sz="3600" dirty="0" smtClean="0">
                <a:cs typeface="NikoshBAN" panose="02000000000000000000" pitchFamily="2" charset="0"/>
              </a:rPr>
              <a:t>।</a:t>
            </a:r>
            <a:endParaRPr lang="en-US" sz="3600" dirty="0"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7263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963" y="-6394"/>
            <a:ext cx="12247926" cy="68707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59" y="425006"/>
            <a:ext cx="4365940" cy="36575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471" y="423668"/>
            <a:ext cx="4762500" cy="36589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0759" y="4520480"/>
            <a:ext cx="476518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/>
              <a:t>নিউরোসার্জারির</a:t>
            </a:r>
            <a:r>
              <a:rPr lang="en-US" sz="2800" dirty="0" smtClean="0"/>
              <a:t> </a:t>
            </a:r>
            <a:r>
              <a:rPr lang="en-US" sz="2800" dirty="0" err="1" smtClean="0"/>
              <a:t>জন্য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প্রস্তুত</a:t>
            </a:r>
            <a:r>
              <a:rPr lang="en-US" sz="2800" dirty="0" smtClean="0"/>
              <a:t> </a:t>
            </a:r>
            <a:r>
              <a:rPr lang="en-US" sz="2800" dirty="0" err="1" smtClean="0"/>
              <a:t>একটি</a:t>
            </a:r>
            <a:r>
              <a:rPr lang="en-US" sz="2800" dirty="0" smtClean="0"/>
              <a:t> </a:t>
            </a:r>
            <a:r>
              <a:rPr lang="en-US" sz="2800" dirty="0" err="1" smtClean="0"/>
              <a:t>আধুনিক</a:t>
            </a:r>
            <a:r>
              <a:rPr lang="en-US" sz="2800" dirty="0" smtClean="0"/>
              <a:t> </a:t>
            </a:r>
            <a:r>
              <a:rPr lang="en-US" sz="2800" dirty="0" err="1" smtClean="0"/>
              <a:t>টেলিমেডিসিন</a:t>
            </a:r>
            <a:r>
              <a:rPr lang="en-US" sz="2800" dirty="0" smtClean="0"/>
              <a:t> </a:t>
            </a:r>
            <a:r>
              <a:rPr lang="en-US" sz="2800" dirty="0" err="1" smtClean="0"/>
              <a:t>যন্ত্র</a:t>
            </a:r>
            <a:r>
              <a:rPr lang="en-US" sz="2800" dirty="0" smtClean="0"/>
              <a:t>। </a:t>
            </a:r>
            <a:r>
              <a:rPr lang="en-US" sz="2800" dirty="0" err="1" smtClean="0"/>
              <a:t>নিউরোসার্জারি</a:t>
            </a:r>
            <a:r>
              <a:rPr lang="en-US" sz="2800" dirty="0" smtClean="0"/>
              <a:t> </a:t>
            </a:r>
            <a:r>
              <a:rPr lang="en-US" sz="2800" dirty="0" err="1" smtClean="0"/>
              <a:t>হলো</a:t>
            </a:r>
            <a:r>
              <a:rPr lang="en-US" sz="2800" dirty="0" smtClean="0"/>
              <a:t> </a:t>
            </a:r>
            <a:r>
              <a:rPr lang="en-US" sz="2800" dirty="0" err="1" smtClean="0"/>
              <a:t>স্নায়ুরোগীদের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চিকিৎসার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যথোপযুক্ত</a:t>
            </a:r>
            <a:r>
              <a:rPr lang="en-US" sz="2800" dirty="0" smtClean="0"/>
              <a:t> </a:t>
            </a:r>
            <a:r>
              <a:rPr lang="en-US" sz="2800" dirty="0" err="1" smtClean="0"/>
              <a:t>ব্যবস্থা</a:t>
            </a:r>
            <a:r>
              <a:rPr lang="en-US" sz="2800" dirty="0" smtClean="0"/>
              <a:t>। 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710289" y="4507604"/>
            <a:ext cx="49866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/>
              <a:t>মানুষের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মস্তিস্কের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ভেতর</a:t>
            </a:r>
            <a:r>
              <a:rPr lang="en-US" sz="2800" dirty="0" smtClean="0"/>
              <a:t> </a:t>
            </a:r>
            <a:r>
              <a:rPr lang="en-US" sz="2800" dirty="0" err="1" smtClean="0"/>
              <a:t>কোন্</a:t>
            </a:r>
            <a:r>
              <a:rPr lang="en-US" sz="2800" dirty="0" smtClean="0"/>
              <a:t> </a:t>
            </a:r>
            <a:r>
              <a:rPr lang="en-US" sz="2800" dirty="0" err="1" smtClean="0"/>
              <a:t>অংশ</a:t>
            </a:r>
            <a:r>
              <a:rPr lang="en-US" sz="2800" dirty="0" smtClean="0"/>
              <a:t> </a:t>
            </a:r>
            <a:r>
              <a:rPr lang="en-US" sz="2800" dirty="0" err="1" smtClean="0"/>
              <a:t>উজ্জীবিত</a:t>
            </a:r>
            <a:r>
              <a:rPr lang="en-US" sz="2800" dirty="0" smtClean="0"/>
              <a:t> CT Scan </a:t>
            </a:r>
            <a:r>
              <a:rPr lang="en-US" sz="2800" dirty="0" err="1" smtClean="0"/>
              <a:t>প্রযুক্তির</a:t>
            </a:r>
            <a:r>
              <a:rPr lang="en-US" sz="2800" dirty="0" smtClean="0"/>
              <a:t> </a:t>
            </a:r>
            <a:r>
              <a:rPr lang="en-US" sz="2800" dirty="0" err="1" smtClean="0"/>
              <a:t>মাধ্যমে</a:t>
            </a:r>
            <a:r>
              <a:rPr lang="en-US" sz="2800" dirty="0" smtClean="0"/>
              <a:t> </a:t>
            </a:r>
            <a:r>
              <a:rPr lang="en-US" sz="2800" dirty="0" err="1" smtClean="0"/>
              <a:t>এখন</a:t>
            </a:r>
            <a:r>
              <a:rPr lang="en-US" sz="2800" dirty="0" smtClean="0"/>
              <a:t> </a:t>
            </a:r>
            <a:r>
              <a:rPr lang="en-US" sz="2800" dirty="0" err="1" smtClean="0"/>
              <a:t>বাইরে</a:t>
            </a:r>
            <a:r>
              <a:rPr lang="en-US" sz="2800" dirty="0" smtClean="0"/>
              <a:t> </a:t>
            </a:r>
            <a:r>
              <a:rPr lang="en-US" sz="2800" dirty="0" err="1" smtClean="0"/>
              <a:t>থেকেই</a:t>
            </a:r>
            <a:r>
              <a:rPr lang="en-US" sz="2800" dirty="0" smtClean="0"/>
              <a:t> </a:t>
            </a:r>
            <a:r>
              <a:rPr lang="en-US" sz="2800" dirty="0" err="1" smtClean="0"/>
              <a:t>সেটা</a:t>
            </a:r>
            <a:r>
              <a:rPr lang="en-US" sz="2800" dirty="0" smtClean="0"/>
              <a:t> </a:t>
            </a:r>
            <a:r>
              <a:rPr lang="en-US" sz="2800" dirty="0" err="1" smtClean="0"/>
              <a:t>বলে</a:t>
            </a:r>
            <a:r>
              <a:rPr lang="en-US" sz="2800" dirty="0" smtClean="0"/>
              <a:t> </a:t>
            </a:r>
            <a:r>
              <a:rPr lang="en-US" sz="2800" dirty="0" err="1" smtClean="0"/>
              <a:t>দেওয়া</a:t>
            </a:r>
            <a:r>
              <a:rPr lang="en-US" sz="2800" dirty="0" smtClean="0"/>
              <a:t> </a:t>
            </a:r>
            <a:r>
              <a:rPr lang="en-US" sz="2800" dirty="0" err="1" smtClean="0"/>
              <a:t>সম্ভব</a:t>
            </a:r>
            <a:r>
              <a:rPr lang="en-US" sz="2800" dirty="0" smtClean="0"/>
              <a:t>।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215941" y="244697"/>
            <a:ext cx="1169551" cy="310610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3200" dirty="0" err="1" smtClean="0"/>
              <a:t>চিকিৎসা</a:t>
            </a:r>
            <a:r>
              <a:rPr lang="en-US" sz="3200" dirty="0" smtClean="0"/>
              <a:t>  </a:t>
            </a:r>
            <a:r>
              <a:rPr lang="en-US" sz="3200" dirty="0" err="1" smtClean="0"/>
              <a:t>বিজ্ঞানে</a:t>
            </a:r>
            <a:r>
              <a:rPr lang="en-US" sz="3200" dirty="0" smtClean="0"/>
              <a:t> </a:t>
            </a:r>
            <a:r>
              <a:rPr lang="en-US" sz="3200" dirty="0" err="1" smtClean="0"/>
              <a:t>আইসিটি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696505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tx2">
              <a:lumMod val="20000"/>
              <a:lumOff val="80000"/>
            </a:schemeClr>
          </a:fgClr>
          <a:bgClr>
            <a:srgbClr val="FF99F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Ribbon 3"/>
          <p:cNvSpPr/>
          <p:nvPr/>
        </p:nvSpPr>
        <p:spPr>
          <a:xfrm>
            <a:off x="1339404" y="1828800"/>
            <a:ext cx="3276600" cy="609600"/>
          </a:xfrm>
          <a:prstGeom prst="ribb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6666">
                    <a:lumMod val="7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3600" dirty="0" err="1">
                <a:solidFill>
                  <a:srgbClr val="006666">
                    <a:lumMod val="7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গ্রুপ</a:t>
            </a:r>
            <a:endParaRPr lang="en-US" sz="3600" dirty="0">
              <a:solidFill>
                <a:srgbClr val="006666">
                  <a:lumMod val="75000"/>
                </a:srgb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own Ribbon 5"/>
          <p:cNvSpPr/>
          <p:nvPr/>
        </p:nvSpPr>
        <p:spPr>
          <a:xfrm>
            <a:off x="6705600" y="1828800"/>
            <a:ext cx="3276600" cy="609600"/>
          </a:xfrm>
          <a:prstGeom prst="ribb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6666">
                    <a:lumMod val="7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 </a:t>
            </a:r>
            <a:r>
              <a:rPr lang="en-US" sz="3600" dirty="0" err="1">
                <a:solidFill>
                  <a:srgbClr val="006666">
                    <a:lumMod val="7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গ্রুপ</a:t>
            </a:r>
            <a:endParaRPr lang="en-US" sz="3600" dirty="0">
              <a:solidFill>
                <a:srgbClr val="006666">
                  <a:lumMod val="75000"/>
                </a:srgb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Line 62"/>
          <p:cNvSpPr>
            <a:spLocks noChangeShapeType="1"/>
          </p:cNvSpPr>
          <p:nvPr/>
        </p:nvSpPr>
        <p:spPr bwMode="auto">
          <a:xfrm flipH="1">
            <a:off x="2939606" y="2514600"/>
            <a:ext cx="0" cy="1066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66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Line 62"/>
          <p:cNvSpPr>
            <a:spLocks noChangeShapeType="1"/>
          </p:cNvSpPr>
          <p:nvPr/>
        </p:nvSpPr>
        <p:spPr bwMode="auto">
          <a:xfrm flipH="1">
            <a:off x="8305800" y="2514600"/>
            <a:ext cx="0" cy="1066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66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99521" y="3614225"/>
            <a:ext cx="39414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err="1" smtClean="0">
                <a:solidFill>
                  <a:srgbClr val="0066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পজিট্রন</a:t>
            </a:r>
            <a:r>
              <a:rPr lang="en-US" sz="3600" dirty="0" smtClean="0">
                <a:solidFill>
                  <a:srgbClr val="0066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66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এমিশন</a:t>
            </a:r>
            <a:r>
              <a:rPr lang="en-US" sz="3600" dirty="0" smtClean="0">
                <a:solidFill>
                  <a:srgbClr val="0066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66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টমোগ্রাফি</a:t>
            </a:r>
            <a:r>
              <a:rPr lang="en-US" sz="3600" dirty="0" smtClean="0">
                <a:solidFill>
                  <a:srgbClr val="0066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66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যন্ত্রের</a:t>
            </a:r>
            <a:r>
              <a:rPr lang="en-US" sz="3600" dirty="0" smtClean="0">
                <a:solidFill>
                  <a:srgbClr val="0066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66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 smtClean="0">
                <a:solidFill>
                  <a:srgbClr val="0066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66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 smtClean="0">
                <a:solidFill>
                  <a:srgbClr val="0066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rgbClr val="0066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743200" y="381000"/>
            <a:ext cx="3200400" cy="990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 err="1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000" dirty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solidFill>
                <a:srgbClr val="00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228600"/>
            <a:ext cx="1752600" cy="1219200"/>
          </a:xfrm>
          <a:prstGeom prst="rect">
            <a:avLst/>
          </a:prstGeom>
        </p:spPr>
      </p:pic>
      <p:sp>
        <p:nvSpPr>
          <p:cNvPr id="18" name="Half Frame 17"/>
          <p:cNvSpPr/>
          <p:nvPr/>
        </p:nvSpPr>
        <p:spPr>
          <a:xfrm>
            <a:off x="-11279" y="0"/>
            <a:ext cx="685800" cy="685800"/>
          </a:xfrm>
          <a:prstGeom prst="halfFrame">
            <a:avLst/>
          </a:prstGeom>
          <a:pattFill prst="pct5">
            <a:fgClr>
              <a:srgbClr val="EDFAD2"/>
            </a:fgClr>
            <a:bgClr>
              <a:srgbClr val="002060"/>
            </a:bgClr>
          </a:pattFill>
          <a:ln w="25400" cap="flat" cmpd="sng" algn="ctr">
            <a:solidFill>
              <a:srgbClr val="EDFA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NikoshBAN"/>
              <a:cs typeface="NikoshBAN"/>
            </a:endParaRPr>
          </a:p>
        </p:txBody>
      </p:sp>
      <p:sp>
        <p:nvSpPr>
          <p:cNvPr id="19" name="Half Frame 18"/>
          <p:cNvSpPr/>
          <p:nvPr/>
        </p:nvSpPr>
        <p:spPr>
          <a:xfrm rot="5400000">
            <a:off x="10600392" y="0"/>
            <a:ext cx="685800" cy="685800"/>
          </a:xfrm>
          <a:prstGeom prst="halfFrame">
            <a:avLst/>
          </a:prstGeom>
          <a:pattFill prst="pct5">
            <a:fgClr>
              <a:srgbClr val="EDFAD2"/>
            </a:fgClr>
            <a:bgClr>
              <a:srgbClr val="002060"/>
            </a:bgClr>
          </a:pattFill>
          <a:ln w="25400" cap="flat" cmpd="sng" algn="ctr">
            <a:solidFill>
              <a:srgbClr val="EDFA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NikoshBAN"/>
              <a:cs typeface="NikoshBAN"/>
            </a:endParaRPr>
          </a:p>
        </p:txBody>
      </p:sp>
      <p:sp>
        <p:nvSpPr>
          <p:cNvPr id="20" name="Half Frame 19"/>
          <p:cNvSpPr/>
          <p:nvPr/>
        </p:nvSpPr>
        <p:spPr>
          <a:xfrm rot="16200000">
            <a:off x="-7489" y="6172200"/>
            <a:ext cx="685800" cy="685800"/>
          </a:xfrm>
          <a:prstGeom prst="halfFrame">
            <a:avLst/>
          </a:prstGeom>
          <a:pattFill prst="pct5">
            <a:fgClr>
              <a:srgbClr val="EDFAD2"/>
            </a:fgClr>
            <a:bgClr>
              <a:srgbClr val="002060"/>
            </a:bgClr>
          </a:pattFill>
          <a:ln w="25400" cap="flat" cmpd="sng" algn="ctr">
            <a:solidFill>
              <a:srgbClr val="EDFA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NikoshBAN"/>
              <a:cs typeface="NikoshBAN"/>
            </a:endParaRPr>
          </a:p>
        </p:txBody>
      </p:sp>
      <p:sp>
        <p:nvSpPr>
          <p:cNvPr id="21" name="Half Frame 20"/>
          <p:cNvSpPr/>
          <p:nvPr/>
        </p:nvSpPr>
        <p:spPr>
          <a:xfrm rot="10800000">
            <a:off x="10587511" y="6172200"/>
            <a:ext cx="685800" cy="685800"/>
          </a:xfrm>
          <a:prstGeom prst="halfFrame">
            <a:avLst/>
          </a:prstGeom>
          <a:pattFill prst="pct5">
            <a:fgClr>
              <a:srgbClr val="EDFAD2"/>
            </a:fgClr>
            <a:bgClr>
              <a:srgbClr val="002060"/>
            </a:bgClr>
          </a:pattFill>
          <a:ln w="25400" cap="flat" cmpd="sng" algn="ctr">
            <a:solidFill>
              <a:srgbClr val="EDFA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NikoshBAN"/>
              <a:cs typeface="NikoshBAN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43224" y="3588466"/>
            <a:ext cx="4457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err="1" smtClean="0">
                <a:solidFill>
                  <a:srgbClr val="0066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নিউরোসার্জারির</a:t>
            </a:r>
            <a:r>
              <a:rPr lang="en-US" sz="3600" dirty="0" smtClean="0">
                <a:solidFill>
                  <a:srgbClr val="0066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66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 smtClean="0">
                <a:solidFill>
                  <a:srgbClr val="0066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66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 smtClean="0">
                <a:solidFill>
                  <a:srgbClr val="0066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rgbClr val="0066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0361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47926" cy="687078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108" y="243354"/>
            <a:ext cx="3430275" cy="2693027"/>
          </a:xfrm>
          <a:prstGeom prst="rect">
            <a:avLst/>
          </a:prstGeom>
        </p:spPr>
      </p:pic>
      <p:sp>
        <p:nvSpPr>
          <p:cNvPr id="6" name="Regular Pentagon 5"/>
          <p:cNvSpPr/>
          <p:nvPr/>
        </p:nvSpPr>
        <p:spPr>
          <a:xfrm>
            <a:off x="1339403" y="243355"/>
            <a:ext cx="5911403" cy="2358178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/>
              <a:t>বাড়ির</a:t>
            </a:r>
            <a:r>
              <a:rPr lang="en-US" sz="4800" dirty="0" smtClean="0"/>
              <a:t> </a:t>
            </a:r>
            <a:r>
              <a:rPr lang="en-US" sz="4800" dirty="0" err="1" smtClean="0"/>
              <a:t>কাজ</a:t>
            </a:r>
            <a:endParaRPr lang="en-US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450761" y="3902302"/>
            <a:ext cx="112046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/>
              <a:t>১। </a:t>
            </a:r>
            <a:r>
              <a:rPr lang="en-US" sz="4000" dirty="0" err="1" smtClean="0"/>
              <a:t>চিকিৎসা</a:t>
            </a:r>
            <a:r>
              <a:rPr lang="en-US" sz="4000" dirty="0" smtClean="0"/>
              <a:t> </a:t>
            </a:r>
            <a:r>
              <a:rPr lang="en-US" sz="4000" dirty="0" err="1" smtClean="0"/>
              <a:t>বিজ্ঞানে</a:t>
            </a:r>
            <a:r>
              <a:rPr lang="en-US" sz="4000" dirty="0" smtClean="0"/>
              <a:t> </a:t>
            </a:r>
            <a:r>
              <a:rPr lang="en-US" sz="4000" dirty="0" err="1" smtClean="0"/>
              <a:t>আইসিটির</a:t>
            </a:r>
            <a:r>
              <a:rPr lang="en-US" sz="4000" dirty="0" smtClean="0"/>
              <a:t> </a:t>
            </a:r>
            <a:r>
              <a:rPr lang="en-US" sz="4000" dirty="0" err="1" smtClean="0"/>
              <a:t>ভুমিকা</a:t>
            </a:r>
            <a:r>
              <a:rPr lang="en-US" sz="4000" dirty="0" smtClean="0"/>
              <a:t> </a:t>
            </a:r>
            <a:r>
              <a:rPr lang="en-US" sz="4000" dirty="0" err="1" smtClean="0"/>
              <a:t>নিরূপন</a:t>
            </a:r>
            <a:r>
              <a:rPr lang="en-US" sz="4000" dirty="0" smtClean="0"/>
              <a:t> </a:t>
            </a:r>
            <a:r>
              <a:rPr lang="en-US" sz="4000" dirty="0" err="1" smtClean="0"/>
              <a:t>কর</a:t>
            </a:r>
            <a:r>
              <a:rPr lang="en-US" sz="4000" dirty="0" smtClean="0"/>
              <a:t>।</a:t>
            </a:r>
          </a:p>
          <a:p>
            <a:pPr algn="ctr"/>
            <a:r>
              <a:rPr lang="en-US" sz="4000" dirty="0" smtClean="0"/>
              <a:t>(</a:t>
            </a:r>
            <a:r>
              <a:rPr lang="en-US" sz="4000" dirty="0" err="1" smtClean="0"/>
              <a:t>লিখে</a:t>
            </a:r>
            <a:r>
              <a:rPr lang="en-US" sz="4000" dirty="0" smtClean="0"/>
              <a:t> </a:t>
            </a:r>
            <a:r>
              <a:rPr lang="en-US" sz="4000" dirty="0" err="1" smtClean="0"/>
              <a:t>আনবে</a:t>
            </a:r>
            <a:r>
              <a:rPr lang="en-US" sz="4000" dirty="0" smtClean="0"/>
              <a:t>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7237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963" y="-6394"/>
            <a:ext cx="12247926" cy="687078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3" name="Flowchart: Punched Tape 2"/>
          <p:cNvSpPr/>
          <p:nvPr/>
        </p:nvSpPr>
        <p:spPr>
          <a:xfrm>
            <a:off x="901521" y="1236367"/>
            <a:ext cx="10006885" cy="4185634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/>
              <a:t>মনোযোগ</a:t>
            </a:r>
            <a:r>
              <a:rPr lang="en-US" sz="5400" dirty="0" smtClean="0"/>
              <a:t> </a:t>
            </a:r>
            <a:r>
              <a:rPr lang="en-US" sz="5400" dirty="0" err="1" smtClean="0"/>
              <a:t>দিয়ে</a:t>
            </a:r>
            <a:r>
              <a:rPr lang="en-US" sz="5400" dirty="0" smtClean="0"/>
              <a:t> </a:t>
            </a:r>
            <a:r>
              <a:rPr lang="en-US" sz="5400" dirty="0" err="1" smtClean="0"/>
              <a:t>ক্লাসটি</a:t>
            </a:r>
            <a:r>
              <a:rPr lang="en-US" sz="5400" dirty="0" smtClean="0"/>
              <a:t> </a:t>
            </a:r>
            <a:r>
              <a:rPr lang="en-US" sz="5400" dirty="0" err="1" smtClean="0"/>
              <a:t>উপভোগ</a:t>
            </a:r>
            <a:r>
              <a:rPr lang="en-US" sz="5400" dirty="0" smtClean="0"/>
              <a:t> </a:t>
            </a:r>
            <a:r>
              <a:rPr lang="en-US" sz="5400" dirty="0" err="1" smtClean="0"/>
              <a:t>করার</a:t>
            </a:r>
            <a:r>
              <a:rPr lang="en-US" sz="5400" dirty="0" smtClean="0"/>
              <a:t> </a:t>
            </a:r>
            <a:r>
              <a:rPr lang="en-US" sz="5400" dirty="0" err="1" smtClean="0"/>
              <a:t>জন্য</a:t>
            </a:r>
            <a:r>
              <a:rPr lang="en-US" sz="5400" dirty="0" smtClean="0"/>
              <a:t> </a:t>
            </a:r>
            <a:r>
              <a:rPr lang="en-US" sz="5400" dirty="0" err="1" smtClean="0"/>
              <a:t>ধন্যবাদ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5972821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963" y="-6394"/>
            <a:ext cx="12247926" cy="6870787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093705" y="309489"/>
            <a:ext cx="3559126" cy="9566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পরিচিতি</a:t>
            </a:r>
            <a:endParaRPr lang="en-US" sz="36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739618" y="2025748"/>
            <a:ext cx="0" cy="3629464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584874" y="1477108"/>
            <a:ext cx="0" cy="4712677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908431" y="1477108"/>
            <a:ext cx="0" cy="4712677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headEnd type="triangle"/>
            <a:tailEnd type="triangle"/>
          </a:ln>
          <a:effectLst>
            <a:reflection stA="47000" endPos="0" dist="8001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79828" y="3291841"/>
            <a:ext cx="5036234" cy="3547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এস.এম</a:t>
            </a:r>
            <a:r>
              <a:rPr lang="en-US" sz="3600" dirty="0" smtClean="0"/>
              <a:t>. </a:t>
            </a:r>
            <a:r>
              <a:rPr lang="en-US" sz="3600" dirty="0" err="1" smtClean="0"/>
              <a:t>তৌফিক</a:t>
            </a:r>
            <a:r>
              <a:rPr lang="en-US" sz="3600" dirty="0" smtClean="0"/>
              <a:t> </a:t>
            </a:r>
            <a:r>
              <a:rPr lang="en-US" sz="3600" dirty="0" err="1" smtClean="0"/>
              <a:t>উল্লাহ্</a:t>
            </a:r>
            <a:endParaRPr lang="en-US" sz="3600" dirty="0" smtClean="0"/>
          </a:p>
          <a:p>
            <a:pPr algn="ctr"/>
            <a:endParaRPr lang="en-US" sz="1000" dirty="0" smtClean="0"/>
          </a:p>
          <a:p>
            <a:pPr algn="ctr"/>
            <a:r>
              <a:rPr lang="en-US" sz="2400" dirty="0" err="1" smtClean="0"/>
              <a:t>সহকারী</a:t>
            </a:r>
            <a:r>
              <a:rPr lang="en-US" sz="2400" dirty="0" smtClean="0"/>
              <a:t> </a:t>
            </a:r>
            <a:r>
              <a:rPr lang="en-US" sz="2400" dirty="0" err="1" smtClean="0"/>
              <a:t>শিক্ষক</a:t>
            </a:r>
            <a:r>
              <a:rPr lang="en-US" sz="2400" dirty="0" smtClean="0"/>
              <a:t> (</a:t>
            </a:r>
            <a:r>
              <a:rPr lang="en-US" sz="2400" dirty="0" err="1" smtClean="0"/>
              <a:t>আইসিটি</a:t>
            </a:r>
            <a:r>
              <a:rPr lang="en-US" sz="2400" dirty="0" smtClean="0"/>
              <a:t>)</a:t>
            </a:r>
          </a:p>
          <a:p>
            <a:pPr algn="ctr"/>
            <a:endParaRPr lang="en-US" sz="1050" dirty="0" smtClean="0"/>
          </a:p>
          <a:p>
            <a:pPr algn="ctr"/>
            <a:r>
              <a:rPr lang="en-US" sz="2400" dirty="0" err="1" smtClean="0"/>
              <a:t>হয়বতনগর</a:t>
            </a:r>
            <a:r>
              <a:rPr lang="en-US" sz="2400" dirty="0" smtClean="0"/>
              <a:t> </a:t>
            </a:r>
            <a:r>
              <a:rPr lang="en-US" sz="2400" dirty="0" err="1" smtClean="0"/>
              <a:t>এ.ইউ</a:t>
            </a:r>
            <a:r>
              <a:rPr lang="en-US" sz="2400" dirty="0" smtClean="0"/>
              <a:t>. </a:t>
            </a:r>
            <a:r>
              <a:rPr lang="en-US" sz="2400" dirty="0" err="1" smtClean="0"/>
              <a:t>কামিল</a:t>
            </a:r>
            <a:r>
              <a:rPr lang="en-US" sz="2400" dirty="0" smtClean="0"/>
              <a:t> </a:t>
            </a:r>
            <a:r>
              <a:rPr lang="en-US" sz="2400" dirty="0" err="1" smtClean="0"/>
              <a:t>মাদরাসা</a:t>
            </a:r>
            <a:endParaRPr lang="en-US" sz="2400" dirty="0" smtClean="0"/>
          </a:p>
          <a:p>
            <a:pPr algn="ctr"/>
            <a:endParaRPr lang="en-US" sz="1000" dirty="0" smtClean="0"/>
          </a:p>
          <a:p>
            <a:pPr algn="ctr"/>
            <a:r>
              <a:rPr lang="en-US" sz="2400" dirty="0" err="1" smtClean="0"/>
              <a:t>কিশোরগঞ্জ</a:t>
            </a:r>
            <a:r>
              <a:rPr lang="en-US" sz="2400" dirty="0" smtClean="0"/>
              <a:t>।</a:t>
            </a:r>
          </a:p>
          <a:p>
            <a:pPr algn="ctr"/>
            <a:endParaRPr lang="en-US" sz="1000" dirty="0" smtClean="0"/>
          </a:p>
          <a:p>
            <a:pPr algn="ctr"/>
            <a:r>
              <a:rPr lang="en-US" sz="2400" dirty="0" smtClean="0"/>
              <a:t>Phone 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01714-637863</a:t>
            </a:r>
          </a:p>
          <a:p>
            <a:pPr algn="ctr"/>
            <a:r>
              <a:rPr lang="en-US" sz="2400" dirty="0"/>
              <a:t>e</a:t>
            </a:r>
            <a:r>
              <a:rPr lang="en-US" sz="2400" dirty="0" smtClean="0"/>
              <a:t>-mail : monifakir@gmail.com </a:t>
            </a:r>
          </a:p>
          <a:p>
            <a:endParaRPr lang="en-US" sz="2400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6991648" y="4037428"/>
            <a:ext cx="403725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বিষয়</a:t>
            </a:r>
            <a:r>
              <a:rPr lang="en-US" sz="2800" dirty="0" smtClean="0"/>
              <a:t> 	: 	</a:t>
            </a:r>
            <a:r>
              <a:rPr lang="en-US" sz="2800" dirty="0" err="1" smtClean="0"/>
              <a:t>আইসিটি</a:t>
            </a:r>
            <a:endParaRPr lang="en-US" sz="2800" dirty="0" smtClean="0"/>
          </a:p>
          <a:p>
            <a:endParaRPr lang="en-US" sz="1200" dirty="0" smtClean="0"/>
          </a:p>
          <a:p>
            <a:r>
              <a:rPr lang="en-US" sz="2800" dirty="0" err="1" smtClean="0"/>
              <a:t>শ্রেণি</a:t>
            </a:r>
            <a:r>
              <a:rPr lang="en-US" sz="2800" dirty="0" smtClean="0"/>
              <a:t> 	: 	৮ম</a:t>
            </a:r>
          </a:p>
          <a:p>
            <a:endParaRPr lang="en-US" sz="1100" dirty="0" smtClean="0"/>
          </a:p>
          <a:p>
            <a:r>
              <a:rPr lang="en-US" sz="2800" dirty="0" err="1" smtClean="0"/>
              <a:t>সময়</a:t>
            </a:r>
            <a:r>
              <a:rPr lang="en-US" sz="2800" dirty="0" smtClean="0"/>
              <a:t> 	: 	৫০ </a:t>
            </a:r>
            <a:r>
              <a:rPr lang="en-US" sz="2800" dirty="0" err="1" smtClean="0"/>
              <a:t>মিনিট</a:t>
            </a:r>
            <a:endParaRPr lang="en-US" sz="28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966" y="1138511"/>
            <a:ext cx="2532185" cy="244875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328" y="540912"/>
            <a:ext cx="2553620" cy="256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798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2"/>
          <p:cNvSpPr/>
          <p:nvPr/>
        </p:nvSpPr>
        <p:spPr>
          <a:xfrm>
            <a:off x="167426" y="180302"/>
            <a:ext cx="11887200" cy="643944"/>
          </a:xfrm>
          <a:prstGeom prst="round2Same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7030A0"/>
                </a:solidFill>
              </a:rPr>
              <a:t>ছবিগুলো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দেখে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কী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বুঝতে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পারছো</a:t>
            </a:r>
            <a:r>
              <a:rPr lang="en-US" sz="4000" b="1" dirty="0" smtClean="0">
                <a:solidFill>
                  <a:srgbClr val="7030A0"/>
                </a:solidFill>
              </a:rPr>
              <a:t>?</a:t>
            </a:r>
            <a:endParaRPr lang="en-US" sz="3200" b="1" dirty="0">
              <a:solidFill>
                <a:srgbClr val="7030A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38" y="1496981"/>
            <a:ext cx="4442030" cy="43886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4434" y="1496981"/>
            <a:ext cx="5396248" cy="4388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83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4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3137096" y="829994"/>
            <a:ext cx="4951829" cy="1885071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prstClr val="black"/>
                </a:solidFill>
              </a:rPr>
              <a:t>আজকের</a:t>
            </a:r>
            <a:r>
              <a:rPr lang="en-US" sz="4400" dirty="0" smtClean="0">
                <a:solidFill>
                  <a:prstClr val="black"/>
                </a:solidFill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</a:rPr>
              <a:t>পাঠ</a:t>
            </a:r>
            <a:endParaRPr lang="en-US" sz="44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68204" y="3284113"/>
            <a:ext cx="53189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চিকিৎসা</a:t>
            </a:r>
            <a:r>
              <a:rPr lang="en-US" sz="3600" dirty="0" smtClean="0"/>
              <a:t> </a:t>
            </a:r>
            <a:r>
              <a:rPr lang="en-US" sz="3600" dirty="0" err="1" smtClean="0"/>
              <a:t>বিজ্ঞানে</a:t>
            </a:r>
            <a:r>
              <a:rPr lang="en-US" sz="3600" dirty="0"/>
              <a:t> </a:t>
            </a:r>
            <a:r>
              <a:rPr lang="en-US" sz="3600" dirty="0" err="1" smtClean="0"/>
              <a:t>আইসিটি</a:t>
            </a:r>
            <a:endParaRPr lang="en-US" sz="3600" dirty="0" smtClean="0"/>
          </a:p>
          <a:p>
            <a:pPr algn="ctr"/>
            <a:r>
              <a:rPr lang="en-US" sz="3600" dirty="0" err="1" smtClean="0"/>
              <a:t>প্রথম</a:t>
            </a:r>
            <a:r>
              <a:rPr lang="en-US" sz="3600" dirty="0" smtClean="0"/>
              <a:t> </a:t>
            </a:r>
            <a:r>
              <a:rPr lang="en-US" sz="3600" dirty="0" err="1" smtClean="0"/>
              <a:t>অধ্যায়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70588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963" y="-6394"/>
            <a:ext cx="12247926" cy="6870787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2987899" y="450761"/>
            <a:ext cx="5009881" cy="1262129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/>
              <a:t>শিখনফল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579546" y="2137894"/>
            <a:ext cx="6246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এ </a:t>
            </a:r>
            <a:r>
              <a:rPr lang="en-US" sz="3200" dirty="0" err="1" smtClean="0"/>
              <a:t>পাঠ</a:t>
            </a:r>
            <a:r>
              <a:rPr lang="en-US" sz="3200" dirty="0" smtClean="0"/>
              <a:t> </a:t>
            </a:r>
            <a:r>
              <a:rPr lang="en-US" sz="3200" dirty="0" err="1" smtClean="0"/>
              <a:t>শেষে</a:t>
            </a:r>
            <a:r>
              <a:rPr lang="en-US" sz="3200" dirty="0" smtClean="0"/>
              <a:t> </a:t>
            </a:r>
            <a:r>
              <a:rPr lang="en-US" sz="3200" dirty="0" err="1" smtClean="0"/>
              <a:t>শিক্ষার্থীরা</a:t>
            </a:r>
            <a:r>
              <a:rPr lang="en-US" sz="3200" dirty="0" smtClean="0"/>
              <a:t>……….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300763" y="3169371"/>
            <a:ext cx="9092488" cy="58477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১। </a:t>
            </a:r>
            <a:r>
              <a:rPr lang="en-US" sz="3200" dirty="0" err="1" smtClean="0"/>
              <a:t>টেলিমেডিসিন</a:t>
            </a:r>
            <a:r>
              <a:rPr lang="en-US" sz="3200" dirty="0" smtClean="0"/>
              <a:t> </a:t>
            </a:r>
            <a:r>
              <a:rPr lang="en-US" sz="3200" dirty="0" err="1" smtClean="0"/>
              <a:t>কী</a:t>
            </a:r>
            <a:r>
              <a:rPr lang="en-US" sz="3200" dirty="0" smtClean="0"/>
              <a:t> </a:t>
            </a:r>
            <a:r>
              <a:rPr lang="en-US" sz="3200" dirty="0" err="1" smtClean="0"/>
              <a:t>বলতে</a:t>
            </a:r>
            <a:r>
              <a:rPr lang="en-US" sz="3200" dirty="0" smtClean="0"/>
              <a:t> </a:t>
            </a:r>
            <a:r>
              <a:rPr lang="en-US" sz="3200" dirty="0" err="1" smtClean="0"/>
              <a:t>পারবে</a:t>
            </a:r>
            <a:r>
              <a:rPr lang="en-US" sz="3200" dirty="0" smtClean="0"/>
              <a:t>।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300763" y="4076118"/>
            <a:ext cx="10547800" cy="58477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২</a:t>
            </a:r>
            <a:r>
              <a:rPr lang="en-US" sz="3200" dirty="0" smtClean="0"/>
              <a:t>। </a:t>
            </a:r>
            <a:r>
              <a:rPr lang="en-US" sz="3200" dirty="0" err="1" smtClean="0"/>
              <a:t>চিকিৎসা</a:t>
            </a:r>
            <a:r>
              <a:rPr lang="en-US" sz="3200" dirty="0"/>
              <a:t> </a:t>
            </a:r>
            <a:r>
              <a:rPr lang="en-US" sz="3200" dirty="0" err="1" smtClean="0"/>
              <a:t>ক্ষেত্রে</a:t>
            </a:r>
            <a:r>
              <a:rPr lang="en-US" sz="3200" dirty="0" smtClean="0"/>
              <a:t> </a:t>
            </a:r>
            <a:r>
              <a:rPr lang="en-US" sz="3200" dirty="0" err="1" smtClean="0"/>
              <a:t>আইসিটির</a:t>
            </a:r>
            <a:r>
              <a:rPr lang="en-US" sz="3200" dirty="0" smtClean="0"/>
              <a:t> </a:t>
            </a:r>
            <a:r>
              <a:rPr lang="en-US" sz="3200" dirty="0" err="1" smtClean="0"/>
              <a:t>উপকরণ</a:t>
            </a:r>
            <a:r>
              <a:rPr lang="en-US" sz="3200" dirty="0" smtClean="0"/>
              <a:t> </a:t>
            </a:r>
            <a:r>
              <a:rPr lang="en-US" sz="3200" dirty="0" err="1" smtClean="0"/>
              <a:t>চিহ্নিত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করতে</a:t>
            </a:r>
            <a:r>
              <a:rPr lang="en-US" sz="3200" dirty="0" smtClean="0"/>
              <a:t> </a:t>
            </a:r>
            <a:r>
              <a:rPr lang="en-US" sz="3200" dirty="0" err="1" smtClean="0"/>
              <a:t>পারবে</a:t>
            </a:r>
            <a:r>
              <a:rPr lang="en-US" sz="3200" dirty="0" smtClean="0"/>
              <a:t>।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300763" y="4982865"/>
            <a:ext cx="10547800" cy="58477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৩</a:t>
            </a:r>
            <a:r>
              <a:rPr lang="en-US" sz="3200" dirty="0" smtClean="0"/>
              <a:t>। </a:t>
            </a:r>
            <a:r>
              <a:rPr lang="en-US" sz="3200" dirty="0" err="1" smtClean="0"/>
              <a:t>চিকিৎসা</a:t>
            </a:r>
            <a:r>
              <a:rPr lang="en-US" sz="3200" dirty="0" smtClean="0"/>
              <a:t> </a:t>
            </a:r>
            <a:r>
              <a:rPr lang="en-US" sz="3200" dirty="0" err="1" smtClean="0"/>
              <a:t>বিজ্ঞানে</a:t>
            </a:r>
            <a:r>
              <a:rPr lang="en-US" sz="3200" dirty="0" smtClean="0"/>
              <a:t> </a:t>
            </a:r>
            <a:r>
              <a:rPr lang="en-US" sz="3200" dirty="0" err="1" smtClean="0"/>
              <a:t>আইসিটির</a:t>
            </a:r>
            <a:r>
              <a:rPr lang="en-US" sz="3200" dirty="0" smtClean="0"/>
              <a:t> </a:t>
            </a:r>
            <a:r>
              <a:rPr lang="en-US" sz="3200" dirty="0" err="1" smtClean="0"/>
              <a:t>ভুমিকা</a:t>
            </a:r>
            <a:r>
              <a:rPr lang="en-US" sz="3200" dirty="0" smtClean="0"/>
              <a:t> </a:t>
            </a:r>
            <a:r>
              <a:rPr lang="en-US" sz="3200" dirty="0" err="1" smtClean="0"/>
              <a:t>বর্ণনা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করতে</a:t>
            </a:r>
            <a:r>
              <a:rPr lang="en-US" sz="3200" dirty="0" smtClean="0"/>
              <a:t> </a:t>
            </a:r>
            <a:r>
              <a:rPr lang="en-US" sz="3200" dirty="0" err="1" smtClean="0"/>
              <a:t>পারবে</a:t>
            </a:r>
            <a:r>
              <a:rPr lang="en-US" sz="3200" dirty="0" smtClean="0"/>
              <a:t>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8597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349" y="244697"/>
            <a:ext cx="5847009" cy="390229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0608" y="4893972"/>
            <a:ext cx="113849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/>
              <a:t>টেলিমেডিসিন</a:t>
            </a:r>
            <a:r>
              <a:rPr lang="en-US" sz="3200" dirty="0" smtClean="0"/>
              <a:t> : </a:t>
            </a:r>
            <a:r>
              <a:rPr lang="en-US" sz="3200" dirty="0" err="1"/>
              <a:t>দূর</a:t>
            </a:r>
            <a:r>
              <a:rPr lang="en-US" sz="3200" dirty="0"/>
              <a:t> </a:t>
            </a:r>
            <a:r>
              <a:rPr lang="en-US" sz="3200" dirty="0" err="1"/>
              <a:t>থেকে</a:t>
            </a:r>
            <a:r>
              <a:rPr lang="en-US" sz="3200" dirty="0"/>
              <a:t> </a:t>
            </a:r>
            <a:r>
              <a:rPr lang="en-US" sz="3200" dirty="0" err="1" smtClean="0"/>
              <a:t>মোবাইল</a:t>
            </a:r>
            <a:r>
              <a:rPr lang="en-US" sz="3200" dirty="0" smtClean="0"/>
              <a:t>/</a:t>
            </a:r>
            <a:r>
              <a:rPr lang="en-US" sz="3200" dirty="0" err="1" smtClean="0"/>
              <a:t>টেলিফোনের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মাধ্যমে</a:t>
            </a:r>
            <a:r>
              <a:rPr lang="en-US" sz="3200" dirty="0" smtClean="0"/>
              <a:t> </a:t>
            </a:r>
            <a:r>
              <a:rPr lang="en-US" sz="3200" dirty="0" err="1" smtClean="0"/>
              <a:t>চিকিৎসা</a:t>
            </a:r>
            <a:r>
              <a:rPr lang="en-US" sz="3200" dirty="0" smtClean="0"/>
              <a:t> </a:t>
            </a:r>
            <a:r>
              <a:rPr lang="en-US" sz="3200" dirty="0" err="1" smtClean="0"/>
              <a:t>সেবা</a:t>
            </a:r>
            <a:r>
              <a:rPr lang="en-US" sz="3200" dirty="0" smtClean="0"/>
              <a:t> </a:t>
            </a:r>
            <a:r>
              <a:rPr lang="en-US" sz="3200" dirty="0" err="1" smtClean="0"/>
              <a:t>নেয়ার</a:t>
            </a:r>
            <a:r>
              <a:rPr lang="en-US" sz="3200" dirty="0" smtClean="0"/>
              <a:t> </a:t>
            </a:r>
            <a:r>
              <a:rPr lang="en-US" sz="3200" dirty="0" err="1" smtClean="0"/>
              <a:t>নামই</a:t>
            </a:r>
            <a:r>
              <a:rPr lang="en-US" sz="3200" dirty="0" smtClean="0"/>
              <a:t> </a:t>
            </a:r>
            <a:r>
              <a:rPr lang="en-US" sz="3200" dirty="0" err="1" smtClean="0"/>
              <a:t>হচ্ছে</a:t>
            </a:r>
            <a:r>
              <a:rPr lang="en-US" sz="3200" dirty="0" smtClean="0"/>
              <a:t> </a:t>
            </a:r>
            <a:r>
              <a:rPr lang="en-US" sz="3200" dirty="0" err="1" smtClean="0"/>
              <a:t>টেলিমেডিসিন</a:t>
            </a:r>
            <a:r>
              <a:rPr lang="en-US" sz="3200" dirty="0" smtClean="0"/>
              <a:t>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7206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963" y="-6394"/>
            <a:ext cx="12247926" cy="68707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836" y="237034"/>
            <a:ext cx="6807347" cy="41417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0752" y="4585420"/>
            <a:ext cx="112947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/>
              <a:t>	</a:t>
            </a:r>
            <a:r>
              <a:rPr lang="en-US" sz="2800" dirty="0" err="1" smtClean="0"/>
              <a:t>টেলিমেডিসিন</a:t>
            </a:r>
            <a:r>
              <a:rPr lang="en-US" sz="2800" dirty="0" smtClean="0"/>
              <a:t> </a:t>
            </a:r>
            <a:r>
              <a:rPr lang="en-US" sz="2800" dirty="0" err="1" smtClean="0"/>
              <a:t>এক</a:t>
            </a:r>
            <a:r>
              <a:rPr lang="en-US" sz="2800" dirty="0" smtClean="0"/>
              <a:t> </a:t>
            </a:r>
            <a:r>
              <a:rPr lang="en-US" sz="2800" dirty="0" err="1" smtClean="0"/>
              <a:t>ধরনের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চিকিৎসা</a:t>
            </a:r>
            <a:r>
              <a:rPr lang="en-US" sz="2800" dirty="0"/>
              <a:t> </a:t>
            </a:r>
            <a:r>
              <a:rPr lang="en-US" sz="2800" dirty="0" err="1" smtClean="0"/>
              <a:t>সেবা</a:t>
            </a:r>
            <a:r>
              <a:rPr lang="en-US" sz="2800" dirty="0" smtClean="0"/>
              <a:t> </a:t>
            </a:r>
            <a:r>
              <a:rPr lang="en-US" sz="2800" dirty="0" err="1" smtClean="0"/>
              <a:t>যা</a:t>
            </a:r>
            <a:r>
              <a:rPr lang="en-US" sz="2800" dirty="0" smtClean="0"/>
              <a:t> </a:t>
            </a:r>
            <a:r>
              <a:rPr lang="en-US" sz="2800" dirty="0" err="1" smtClean="0"/>
              <a:t>টেলিফোন</a:t>
            </a:r>
            <a:r>
              <a:rPr lang="en-US" sz="2800" dirty="0" smtClean="0"/>
              <a:t> </a:t>
            </a:r>
            <a:r>
              <a:rPr lang="en-US" sz="2800" dirty="0" err="1" smtClean="0"/>
              <a:t>বা</a:t>
            </a:r>
            <a:r>
              <a:rPr lang="en-US" sz="2800" dirty="0" smtClean="0"/>
              <a:t> </a:t>
            </a:r>
            <a:r>
              <a:rPr lang="en-US" sz="2800" dirty="0" err="1" smtClean="0"/>
              <a:t>মোবাইলের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মাধ্যমে</a:t>
            </a:r>
            <a:r>
              <a:rPr lang="en-US" sz="2800" dirty="0" smtClean="0"/>
              <a:t> </a:t>
            </a:r>
            <a:r>
              <a:rPr lang="en-US" sz="2800" dirty="0" err="1" smtClean="0"/>
              <a:t>দূর</a:t>
            </a:r>
            <a:r>
              <a:rPr lang="en-US" sz="2800" dirty="0" smtClean="0"/>
              <a:t> </a:t>
            </a:r>
            <a:r>
              <a:rPr lang="en-US" sz="2800" dirty="0" err="1" smtClean="0"/>
              <a:t>থেকে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রোগীরা</a:t>
            </a:r>
            <a:r>
              <a:rPr lang="en-US" sz="2800" dirty="0" smtClean="0"/>
              <a:t> </a:t>
            </a:r>
            <a:r>
              <a:rPr lang="en-US" sz="2800" dirty="0" err="1" smtClean="0"/>
              <a:t>বিশেষজ্ঞ</a:t>
            </a:r>
            <a:r>
              <a:rPr lang="en-US" sz="2800" dirty="0" smtClean="0"/>
              <a:t> </a:t>
            </a:r>
            <a:r>
              <a:rPr lang="en-US" sz="2800" dirty="0" err="1" smtClean="0"/>
              <a:t>ডাক্তারের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নিকট</a:t>
            </a:r>
            <a:r>
              <a:rPr lang="en-US" sz="2800" dirty="0" smtClean="0"/>
              <a:t> </a:t>
            </a:r>
            <a:r>
              <a:rPr lang="en-US" sz="2800" dirty="0" err="1" smtClean="0"/>
              <a:t>হতে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অতি</a:t>
            </a:r>
            <a:r>
              <a:rPr lang="en-US" sz="2800" dirty="0" smtClean="0"/>
              <a:t> </a:t>
            </a:r>
            <a:r>
              <a:rPr lang="en-US" sz="2800" dirty="0" err="1" smtClean="0"/>
              <a:t>দ্রুত</a:t>
            </a:r>
            <a:r>
              <a:rPr lang="en-US" sz="2800" dirty="0" smtClean="0"/>
              <a:t> </a:t>
            </a:r>
            <a:r>
              <a:rPr lang="en-US" sz="2800" dirty="0" err="1" smtClean="0"/>
              <a:t>চিকিৎসা</a:t>
            </a:r>
            <a:r>
              <a:rPr lang="en-US" sz="2800" dirty="0" smtClean="0"/>
              <a:t> </a:t>
            </a:r>
            <a:r>
              <a:rPr lang="en-US" sz="2800" dirty="0" err="1" smtClean="0"/>
              <a:t>সেবা</a:t>
            </a:r>
            <a:r>
              <a:rPr lang="en-US" sz="2800" dirty="0" smtClean="0"/>
              <a:t> </a:t>
            </a:r>
            <a:r>
              <a:rPr lang="en-US" sz="2800" dirty="0" err="1" smtClean="0"/>
              <a:t>গ্রহণ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পারে</a:t>
            </a:r>
            <a:r>
              <a:rPr lang="en-US" sz="2800" dirty="0" smtClean="0"/>
              <a:t>। </a:t>
            </a:r>
            <a:r>
              <a:rPr lang="en-US" sz="2800" dirty="0" err="1" smtClean="0"/>
              <a:t>বর্তমানে</a:t>
            </a:r>
            <a:r>
              <a:rPr lang="en-US" sz="2800" dirty="0" smtClean="0"/>
              <a:t> </a:t>
            </a:r>
            <a:r>
              <a:rPr lang="en-US" sz="2800" dirty="0" err="1" smtClean="0"/>
              <a:t>ঘরে</a:t>
            </a:r>
            <a:r>
              <a:rPr lang="en-US" sz="2800" dirty="0" smtClean="0"/>
              <a:t> </a:t>
            </a:r>
            <a:r>
              <a:rPr lang="en-US" sz="2800" dirty="0" err="1" smtClean="0"/>
              <a:t>বসেই</a:t>
            </a:r>
            <a:r>
              <a:rPr lang="en-US" sz="2800" dirty="0" smtClean="0"/>
              <a:t> </a:t>
            </a:r>
            <a:r>
              <a:rPr lang="en-US" sz="2800" dirty="0" err="1" smtClean="0"/>
              <a:t>টেলিকনফারেন্স</a:t>
            </a:r>
            <a:r>
              <a:rPr lang="en-US" sz="2800" dirty="0" smtClean="0"/>
              <a:t> </a:t>
            </a:r>
            <a:r>
              <a:rPr lang="en-US" sz="2800" dirty="0" err="1" smtClean="0"/>
              <a:t>বা</a:t>
            </a:r>
            <a:r>
              <a:rPr lang="en-US" sz="2800" dirty="0" smtClean="0"/>
              <a:t> </a:t>
            </a:r>
            <a:r>
              <a:rPr lang="en-US" sz="2800" dirty="0" err="1" smtClean="0"/>
              <a:t>ভিডিও</a:t>
            </a:r>
            <a:r>
              <a:rPr lang="en-US" sz="2800" dirty="0" smtClean="0"/>
              <a:t> </a:t>
            </a:r>
            <a:r>
              <a:rPr lang="en-US" sz="2800" dirty="0" err="1" smtClean="0"/>
              <a:t>কনফারেন্স</a:t>
            </a:r>
            <a:r>
              <a:rPr lang="en-US" sz="2800" dirty="0" smtClean="0"/>
              <a:t> </a:t>
            </a:r>
            <a:r>
              <a:rPr lang="en-US" sz="2800" dirty="0" err="1" smtClean="0"/>
              <a:t>বা</a:t>
            </a:r>
            <a:r>
              <a:rPr lang="en-US" sz="2800" dirty="0" smtClean="0"/>
              <a:t> </a:t>
            </a:r>
            <a:r>
              <a:rPr lang="en-US" sz="2800" dirty="0" err="1" smtClean="0"/>
              <a:t>অনলাইনের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মাধ্যমে</a:t>
            </a:r>
            <a:r>
              <a:rPr lang="en-US" sz="2800" dirty="0" smtClean="0"/>
              <a:t> </a:t>
            </a:r>
            <a:r>
              <a:rPr lang="en-US" sz="2800" dirty="0" err="1" smtClean="0"/>
              <a:t>দেশী-বিদেশী</a:t>
            </a:r>
            <a:r>
              <a:rPr lang="en-US" sz="2800" dirty="0" smtClean="0"/>
              <a:t> </a:t>
            </a:r>
            <a:r>
              <a:rPr lang="en-US" sz="2800" dirty="0" err="1" smtClean="0"/>
              <a:t>বিশেষজ্ঞ</a:t>
            </a:r>
            <a:r>
              <a:rPr lang="en-US" sz="2800" dirty="0" smtClean="0"/>
              <a:t> </a:t>
            </a:r>
            <a:r>
              <a:rPr lang="en-US" sz="2800" dirty="0" err="1" smtClean="0"/>
              <a:t>চিকিৎসকের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পরামর্শ</a:t>
            </a:r>
            <a:r>
              <a:rPr lang="en-US" sz="2800" dirty="0" smtClean="0"/>
              <a:t> </a:t>
            </a:r>
            <a:r>
              <a:rPr lang="en-US" sz="2800" dirty="0" err="1" smtClean="0"/>
              <a:t>গ্রহণ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করা</a:t>
            </a:r>
            <a:r>
              <a:rPr lang="en-US" sz="2800" dirty="0" smtClean="0"/>
              <a:t> </a:t>
            </a:r>
            <a:r>
              <a:rPr lang="en-US" sz="2800" dirty="0" err="1" smtClean="0"/>
              <a:t>যায়</a:t>
            </a:r>
            <a:r>
              <a:rPr lang="en-US" sz="2800" dirty="0" smtClean="0"/>
              <a:t>, </a:t>
            </a:r>
            <a:r>
              <a:rPr lang="en-US" sz="2800" dirty="0" err="1" smtClean="0"/>
              <a:t>এক</a:t>
            </a:r>
            <a:r>
              <a:rPr lang="en-US" sz="2800" dirty="0" smtClean="0"/>
              <a:t> </a:t>
            </a:r>
            <a:r>
              <a:rPr lang="en-US" sz="2800" dirty="0" err="1" smtClean="0"/>
              <a:t>টেলিমেডিসিন</a:t>
            </a:r>
            <a:r>
              <a:rPr lang="en-US" sz="2800" dirty="0" smtClean="0"/>
              <a:t> </a:t>
            </a:r>
            <a:r>
              <a:rPr lang="en-US" sz="2800" dirty="0" err="1" smtClean="0"/>
              <a:t>বলে</a:t>
            </a:r>
            <a:r>
              <a:rPr lang="en-US" sz="2800" dirty="0" smtClean="0"/>
              <a:t>।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298754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963" y="-6394"/>
            <a:ext cx="12247926" cy="687078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5" name="Regular Pentagon 4"/>
          <p:cNvSpPr/>
          <p:nvPr/>
        </p:nvSpPr>
        <p:spPr>
          <a:xfrm>
            <a:off x="2588654" y="656826"/>
            <a:ext cx="6078828" cy="1313645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/>
              <a:t>একক</a:t>
            </a:r>
            <a:r>
              <a:rPr lang="en-US" sz="4400" dirty="0" smtClean="0"/>
              <a:t> </a:t>
            </a:r>
            <a:r>
              <a:rPr lang="en-US" sz="4400" dirty="0" err="1" smtClean="0"/>
              <a:t>কাজ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940159" y="3000782"/>
            <a:ext cx="6220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১। </a:t>
            </a:r>
            <a:r>
              <a:rPr lang="en-US" sz="3200" dirty="0" err="1" smtClean="0"/>
              <a:t>টেলিমেডিসিন</a:t>
            </a:r>
            <a:r>
              <a:rPr lang="en-US" sz="3200" dirty="0" smtClean="0"/>
              <a:t> </a:t>
            </a:r>
            <a:r>
              <a:rPr lang="en-US" sz="3200" dirty="0" err="1" smtClean="0"/>
              <a:t>কী</a:t>
            </a:r>
            <a:r>
              <a:rPr lang="en-US" sz="3200" dirty="0" smtClean="0"/>
              <a:t>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5985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963" y="-6394"/>
            <a:ext cx="12247926" cy="687078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073" y="334850"/>
            <a:ext cx="4997002" cy="48800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70" y="334850"/>
            <a:ext cx="4978222" cy="48800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73510" y="5821251"/>
            <a:ext cx="4623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রোগ</a:t>
            </a:r>
            <a:r>
              <a:rPr lang="en-US" sz="3600" dirty="0" smtClean="0"/>
              <a:t> </a:t>
            </a:r>
            <a:r>
              <a:rPr lang="en-US" sz="3600" dirty="0" err="1" smtClean="0"/>
              <a:t>প্রতিরোধক</a:t>
            </a:r>
            <a:r>
              <a:rPr lang="en-US" sz="3600" dirty="0" smtClean="0"/>
              <a:t> </a:t>
            </a:r>
            <a:r>
              <a:rPr lang="en-US" sz="3600" dirty="0" err="1" smtClean="0"/>
              <a:t>টীকা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9108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2943</TotalTime>
  <Words>206</Words>
  <Application>Microsoft Office PowerPoint</Application>
  <PresentationFormat>Widescreen</PresentationFormat>
  <Paragraphs>46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Cambria</vt:lpstr>
      <vt:lpstr>NikoshBAN</vt:lpstr>
      <vt:lpstr>Times New Roman</vt:lpstr>
      <vt:lpstr>Office Theme</vt:lpstr>
      <vt:lpstr>Adjacency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132</cp:revision>
  <dcterms:created xsi:type="dcterms:W3CDTF">2019-09-15T15:50:37Z</dcterms:created>
  <dcterms:modified xsi:type="dcterms:W3CDTF">2019-11-03T04:03:04Z</dcterms:modified>
</cp:coreProperties>
</file>