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8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1563B-C11C-4073-88D7-B770F10EB3A1}" type="datetimeFigureOut">
              <a:rPr lang="en-US" smtClean="0"/>
              <a:t>11/30/2019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AE664-DAAC-460C-A99D-43B4B559E42E}" type="slidenum">
              <a:rPr lang="en-US" smtClean="0"/>
              <a:t>‹#›</a:t>
            </a:fld>
            <a:endParaRPr lang="en-US"/>
          </a:p>
        </p:txBody>
      </p:sp>
    </p:spTree>
    <p:extLst>
      <p:ext uri="{BB962C8B-B14F-4D97-AF65-F5344CB8AC3E}">
        <p14:creationId xmlns:p14="http://schemas.microsoft.com/office/powerpoint/2010/main" val="95635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85DDEC50-A1C9-4528-9DBB-24D26C143FDA}" type="slidenum">
              <a:rPr lang="en-US" smtClean="0"/>
              <a:pPr/>
              <a:t>1</a:t>
            </a:fld>
            <a:endParaRPr lang="en-US"/>
          </a:p>
        </p:txBody>
      </p:sp>
    </p:spTree>
    <p:extLst>
      <p:ext uri="{BB962C8B-B14F-4D97-AF65-F5344CB8AC3E}">
        <p14:creationId xmlns:p14="http://schemas.microsoft.com/office/powerpoint/2010/main" val="327986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295513-E49D-490C-A9F7-8660E222B854}" type="slidenum">
              <a:rPr lang="en-US" smtClean="0"/>
              <a:pPr/>
              <a:t>21</a:t>
            </a:fld>
            <a:endParaRPr lang="en-US"/>
          </a:p>
        </p:txBody>
      </p:sp>
    </p:spTree>
    <p:extLst>
      <p:ext uri="{BB962C8B-B14F-4D97-AF65-F5344CB8AC3E}">
        <p14:creationId xmlns:p14="http://schemas.microsoft.com/office/powerpoint/2010/main" val="109435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 2 M</a:t>
            </a:r>
            <a:endParaRPr lang="en-US" dirty="0"/>
          </a:p>
        </p:txBody>
      </p:sp>
      <p:sp>
        <p:nvSpPr>
          <p:cNvPr id="4" name="Slide Number Placeholder 3"/>
          <p:cNvSpPr>
            <a:spLocks noGrp="1"/>
          </p:cNvSpPr>
          <p:nvPr>
            <p:ph type="sldNum" sz="quarter" idx="10"/>
          </p:nvPr>
        </p:nvSpPr>
        <p:spPr/>
        <p:txBody>
          <a:bodyPr/>
          <a:lstStyle/>
          <a:p>
            <a:fld id="{6A5A3693-976C-402C-A5BA-2CA9FD6B3D1B}" type="slidenum">
              <a:rPr lang="en-US" smtClean="0"/>
              <a:pPr/>
              <a:t>24</a:t>
            </a:fld>
            <a:endParaRPr lang="en-US"/>
          </a:p>
        </p:txBody>
      </p:sp>
    </p:spTree>
    <p:extLst>
      <p:ext uri="{BB962C8B-B14F-4D97-AF65-F5344CB8AC3E}">
        <p14:creationId xmlns:p14="http://schemas.microsoft.com/office/powerpoint/2010/main" val="362202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B2C6E-292C-47B9-BA71-9AD8041491D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16375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B2C6E-292C-47B9-BA71-9AD8041491D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170053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B2C6E-292C-47B9-BA71-9AD8041491D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6136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B2C6E-292C-47B9-BA71-9AD8041491D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345033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B2C6E-292C-47B9-BA71-9AD8041491D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191439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5B2C6E-292C-47B9-BA71-9AD8041491D2}"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393905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5B2C6E-292C-47B9-BA71-9AD8041491D2}" type="datetimeFigureOut">
              <a:rPr lang="en-US" smtClean="0"/>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35332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B2C6E-292C-47B9-BA71-9AD8041491D2}" type="datetimeFigureOut">
              <a:rPr lang="en-US" smtClean="0"/>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313828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B2C6E-292C-47B9-BA71-9AD8041491D2}" type="datetimeFigureOut">
              <a:rPr lang="en-US" smtClean="0"/>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71966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B2C6E-292C-47B9-BA71-9AD8041491D2}"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295534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B2C6E-292C-47B9-BA71-9AD8041491D2}"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2FB01-C235-463C-BCC6-E55589624CD2}" type="slidenum">
              <a:rPr lang="en-US" smtClean="0"/>
              <a:t>‹#›</a:t>
            </a:fld>
            <a:endParaRPr lang="en-US"/>
          </a:p>
        </p:txBody>
      </p:sp>
    </p:spTree>
    <p:extLst>
      <p:ext uri="{BB962C8B-B14F-4D97-AF65-F5344CB8AC3E}">
        <p14:creationId xmlns:p14="http://schemas.microsoft.com/office/powerpoint/2010/main" val="185010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B2C6E-292C-47B9-BA71-9AD8041491D2}" type="datetimeFigureOut">
              <a:rPr lang="en-US" smtClean="0"/>
              <a:t>11/30/2019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2FB01-C235-463C-BCC6-E55589624CD2}" type="slidenum">
              <a:rPr lang="en-US" smtClean="0"/>
              <a:t>‹#›</a:t>
            </a:fld>
            <a:endParaRPr lang="en-US"/>
          </a:p>
        </p:txBody>
      </p:sp>
    </p:spTree>
    <p:extLst>
      <p:ext uri="{BB962C8B-B14F-4D97-AF65-F5344CB8AC3E}">
        <p14:creationId xmlns:p14="http://schemas.microsoft.com/office/powerpoint/2010/main" val="386305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audio" Target="file:///C:\Users\Sonatola%20Model%20HS\Desktop\test.wa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audio" Target="file:///C:\Users\Sonatola%20Model%20HS\Desktop\test2.wav"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file:///C:\Users\Sonatola%20Model%20HS\Desktop\test3.wav"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audio" Target="file:///C:\Users\Sonatola%20Model%20HS\Documents\test4.wav"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audio" Target="file:///C:\Users\Sonatola%20Model%20HS\Documents\test%205.wav"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4625" flipH="1">
            <a:off x="492114" y="2292793"/>
            <a:ext cx="6241003" cy="4817634"/>
          </a:xfrm>
          <a:prstGeom prst="rect">
            <a:avLst/>
          </a:prstGeom>
        </p:spPr>
      </p:pic>
      <p:sp>
        <p:nvSpPr>
          <p:cNvPr id="9" name="Oval Callout 8"/>
          <p:cNvSpPr/>
          <p:nvPr/>
        </p:nvSpPr>
        <p:spPr>
          <a:xfrm>
            <a:off x="4953000" y="407963"/>
            <a:ext cx="6680982" cy="2335239"/>
          </a:xfrm>
          <a:prstGeom prst="wedgeEllipseCallout">
            <a:avLst>
              <a:gd name="adj1" fmla="val -47172"/>
              <a:gd name="adj2" fmla="val 81575"/>
            </a:avLst>
          </a:prstGeom>
          <a:solidFill>
            <a:srgbClr val="00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b="1" dirty="0">
                <a:solidFill>
                  <a:srgbClr val="002060"/>
                </a:solidFill>
                <a:latin typeface="Book Antiqua" pitchFamily="18" charset="0"/>
              </a:rPr>
              <a:t>Welcome to You</a:t>
            </a:r>
          </a:p>
        </p:txBody>
      </p:sp>
    </p:spTree>
    <p:extLst>
      <p:ext uri="{BB962C8B-B14F-4D97-AF65-F5344CB8AC3E}">
        <p14:creationId xmlns:p14="http://schemas.microsoft.com/office/powerpoint/2010/main" val="220554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5029200"/>
            <a:ext cx="6096000" cy="369332"/>
          </a:xfrm>
          <a:prstGeom prst="rect">
            <a:avLst/>
          </a:prstGeom>
          <a:noFill/>
        </p:spPr>
        <p:txBody>
          <a:bodyPr wrap="square" rtlCol="0">
            <a:spAutoFit/>
          </a:bodyPr>
          <a:lstStyle/>
          <a:p>
            <a:endParaRPr lang="en-US" dirty="0"/>
          </a:p>
        </p:txBody>
      </p:sp>
      <p:sp>
        <p:nvSpPr>
          <p:cNvPr id="6" name="TextBox 5"/>
          <p:cNvSpPr txBox="1"/>
          <p:nvPr/>
        </p:nvSpPr>
        <p:spPr>
          <a:xfrm>
            <a:off x="2362200" y="5410200"/>
            <a:ext cx="7772400" cy="523220"/>
          </a:xfrm>
          <a:prstGeom prst="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800" dirty="0"/>
              <a:t>Teacher will monitor and help the learners. </a:t>
            </a:r>
          </a:p>
        </p:txBody>
      </p:sp>
      <p:pic>
        <p:nvPicPr>
          <p:cNvPr id="7" name="Picture 6" descr="uoi.jpg"/>
          <p:cNvPicPr>
            <a:picLocks noChangeAspect="1"/>
          </p:cNvPicPr>
          <p:nvPr/>
        </p:nvPicPr>
        <p:blipFill>
          <a:blip r:embed="rId2"/>
          <a:stretch>
            <a:fillRect/>
          </a:stretch>
        </p:blipFill>
        <p:spPr>
          <a:xfrm>
            <a:off x="3962400" y="2057400"/>
            <a:ext cx="54864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loud Callout 7"/>
          <p:cNvSpPr/>
          <p:nvPr/>
        </p:nvSpPr>
        <p:spPr>
          <a:xfrm>
            <a:off x="6705600" y="457200"/>
            <a:ext cx="3505200" cy="1371600"/>
          </a:xfrm>
          <a:prstGeom prst="cloudCallout">
            <a:avLst>
              <a:gd name="adj1" fmla="val -90335"/>
              <a:gd name="adj2" fmla="val 648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Silent reading</a:t>
            </a:r>
          </a:p>
        </p:txBody>
      </p:sp>
      <p:pic>
        <p:nvPicPr>
          <p:cNvPr id="9" name="Picture 8" descr="bn.jpg"/>
          <p:cNvPicPr>
            <a:picLocks noChangeAspect="1"/>
          </p:cNvPicPr>
          <p:nvPr/>
        </p:nvPicPr>
        <p:blipFill>
          <a:blip r:embed="rId3"/>
          <a:stretch>
            <a:fillRect/>
          </a:stretch>
        </p:blipFill>
        <p:spPr>
          <a:xfrm>
            <a:off x="2057400" y="381001"/>
            <a:ext cx="1619250" cy="28289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2812160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905000"/>
            <a:ext cx="8305800" cy="193899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2000" dirty="0"/>
              <a:t>‘</a:t>
            </a:r>
            <a:r>
              <a:rPr lang="en-US" sz="2000" dirty="0" err="1"/>
              <a:t>Pahela</a:t>
            </a:r>
            <a:r>
              <a:rPr lang="en-US" sz="2000" dirty="0"/>
              <a:t> </a:t>
            </a:r>
            <a:r>
              <a:rPr lang="en-US" sz="2000" dirty="0" err="1"/>
              <a:t>Boishakh</a:t>
            </a:r>
            <a:r>
              <a:rPr lang="en-US" sz="2000" dirty="0"/>
              <a:t>’ is the first day of </a:t>
            </a:r>
            <a:r>
              <a:rPr lang="en-US" sz="2000" dirty="0" err="1"/>
              <a:t>bangla</a:t>
            </a:r>
            <a:r>
              <a:rPr lang="en-US" sz="2000" dirty="0"/>
              <a:t> new year. The day is a public holiday. This day has a special significance for us as it forms a part of </a:t>
            </a:r>
            <a:r>
              <a:rPr lang="en-US" sz="2000" dirty="0" err="1"/>
              <a:t>Bangalee</a:t>
            </a:r>
            <a:r>
              <a:rPr lang="en-US" sz="2000" dirty="0"/>
              <a:t> culture and tradition. People from all walks of life, irrespective of their ethnic identity or religious beliefs, celebrate the day with traditional festivities, On this day, the whole of Bangladesh is in a festive mood. The day inspires people to start life with renewed hopes and inspirations.</a:t>
            </a:r>
          </a:p>
        </p:txBody>
      </p:sp>
      <p:sp>
        <p:nvSpPr>
          <p:cNvPr id="6" name="TextBox 5"/>
          <p:cNvSpPr txBox="1"/>
          <p:nvPr/>
        </p:nvSpPr>
        <p:spPr>
          <a:xfrm>
            <a:off x="2362200" y="228600"/>
            <a:ext cx="77724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a:t>Loud reading Slide 8 – 12.</a:t>
            </a:r>
          </a:p>
        </p:txBody>
      </p:sp>
      <p:pic>
        <p:nvPicPr>
          <p:cNvPr id="7" name="test.wav">
            <a:hlinkClick r:id="" action="ppaction://media"/>
          </p:cNvPr>
          <p:cNvPicPr>
            <a:picLocks noRot="1" noChangeAspect="1"/>
          </p:cNvPicPr>
          <p:nvPr>
            <a:audioFile r:link="rId1"/>
          </p:nvPr>
        </p:nvPicPr>
        <p:blipFill>
          <a:blip r:embed="rId3"/>
          <a:stretch>
            <a:fillRect/>
          </a:stretch>
        </p:blipFill>
        <p:spPr>
          <a:xfrm>
            <a:off x="9067800" y="5867400"/>
            <a:ext cx="685800" cy="457200"/>
          </a:xfrm>
          <a:prstGeom prst="rect">
            <a:avLst/>
          </a:prstGeom>
        </p:spPr>
      </p:pic>
    </p:spTree>
    <p:extLst>
      <p:ext uri="{BB962C8B-B14F-4D97-AF65-F5344CB8AC3E}">
        <p14:creationId xmlns:p14="http://schemas.microsoft.com/office/powerpoint/2010/main" val="408665132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8536" fill="hold"/>
                                        <p:tgtEl>
                                          <p:spTgt spid="7"/>
                                        </p:tgtEl>
                                      </p:cBhvr>
                                    </p:cmd>
                                  </p:childTnLst>
                                </p:cTn>
                              </p:par>
                            </p:childTnLst>
                          </p:cTn>
                        </p:par>
                      </p:childTnLst>
                    </p:cTn>
                  </p:par>
                </p:childTnLst>
              </p:cTn>
              <p:nextCondLst>
                <p:cond evt="onClick" delay="0">
                  <p:tgtEl>
                    <p:spTgt spid="7"/>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0"/>
            <a:ext cx="5791200" cy="3352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boishakh3.png"/>
          <p:cNvPicPr>
            <a:picLocks noChangeAspect="1"/>
          </p:cNvPicPr>
          <p:nvPr/>
        </p:nvPicPr>
        <p:blipFill>
          <a:blip r:embed="rId4"/>
          <a:stretch>
            <a:fillRect/>
          </a:stretch>
        </p:blipFill>
        <p:spPr>
          <a:xfrm>
            <a:off x="5562600" y="914400"/>
            <a:ext cx="4495800" cy="3124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2057400" y="4419601"/>
            <a:ext cx="8229600" cy="190821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dirty="0"/>
              <a:t/>
            </a:r>
            <a:br>
              <a:rPr lang="en-US" dirty="0"/>
            </a:br>
            <a:r>
              <a:rPr lang="en-US" sz="2000" dirty="0"/>
              <a:t>Every year the day is celebrated traditionally. People wake up early in the morning, have a bath and wear their traditional clothes. Women wear white saris with red borders and adorn themselves with </a:t>
            </a:r>
            <a:r>
              <a:rPr lang="en-US" sz="2000" dirty="0" err="1"/>
              <a:t>colourful</a:t>
            </a:r>
            <a:r>
              <a:rPr lang="en-US" sz="2000" dirty="0"/>
              <a:t> </a:t>
            </a:r>
            <a:r>
              <a:rPr lang="en-US" sz="2000" dirty="0" err="1"/>
              <a:t>churis</a:t>
            </a:r>
            <a:r>
              <a:rPr lang="en-US" sz="2000" dirty="0"/>
              <a:t> and flowers, while men dress themselves with pajamas and </a:t>
            </a:r>
            <a:r>
              <a:rPr lang="en-US" sz="2000" dirty="0" err="1"/>
              <a:t>punjabis</a:t>
            </a:r>
            <a:r>
              <a:rPr lang="en-US" sz="2000" dirty="0"/>
              <a:t>. It is a day when people love eating traditional food.</a:t>
            </a:r>
          </a:p>
        </p:txBody>
      </p:sp>
      <p:sp>
        <p:nvSpPr>
          <p:cNvPr id="8" name="TextBox 7"/>
          <p:cNvSpPr txBox="1"/>
          <p:nvPr/>
        </p:nvSpPr>
        <p:spPr>
          <a:xfrm>
            <a:off x="2286000" y="228600"/>
            <a:ext cx="77724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Loud reading Slide 8 – 12.</a:t>
            </a:r>
          </a:p>
        </p:txBody>
      </p:sp>
      <p:pic>
        <p:nvPicPr>
          <p:cNvPr id="9" name="test2.wav">
            <a:hlinkClick r:id="" action="ppaction://media"/>
          </p:cNvPr>
          <p:cNvPicPr>
            <a:picLocks noRot="1" noChangeAspect="1"/>
          </p:cNvPicPr>
          <p:nvPr>
            <a:audioFile r:link="rId1"/>
          </p:nvPr>
        </p:nvPicPr>
        <p:blipFill>
          <a:blip r:embed="rId5"/>
          <a:stretch>
            <a:fillRect/>
          </a:stretch>
        </p:blipFill>
        <p:spPr>
          <a:xfrm>
            <a:off x="5715000" y="6248400"/>
            <a:ext cx="609600" cy="381000"/>
          </a:xfrm>
          <a:prstGeom prst="rect">
            <a:avLst/>
          </a:prstGeom>
        </p:spPr>
      </p:pic>
    </p:spTree>
    <p:extLst>
      <p:ext uri="{BB962C8B-B14F-4D97-AF65-F5344CB8AC3E}">
        <p14:creationId xmlns:p14="http://schemas.microsoft.com/office/powerpoint/2010/main" val="361761333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9965" fill="hold"/>
                                        <p:tgtEl>
                                          <p:spTgt spid="9"/>
                                        </p:tgtEl>
                                      </p:cBhvr>
                                    </p:cmd>
                                  </p:childTnLst>
                                </p:cTn>
                              </p:par>
                            </p:childTnLst>
                          </p:cTn>
                        </p:par>
                      </p:childTnLst>
                    </p:cTn>
                  </p:par>
                </p:childTnLst>
              </p:cTn>
              <p:nextCondLst>
                <p:cond evt="onClick" delay="0">
                  <p:tgtEl>
                    <p:spTgt spid="9"/>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jpg"/>
          <p:cNvPicPr>
            <a:picLocks noChangeAspect="1"/>
          </p:cNvPicPr>
          <p:nvPr/>
        </p:nvPicPr>
        <p:blipFill>
          <a:blip r:embed="rId3"/>
          <a:stretch>
            <a:fillRect/>
          </a:stretch>
        </p:blipFill>
        <p:spPr>
          <a:xfrm>
            <a:off x="2478157" y="1219200"/>
            <a:ext cx="7808843"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2133600" y="4267201"/>
            <a:ext cx="8153400" cy="203132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dirty="0"/>
              <a:t>The most </a:t>
            </a:r>
            <a:r>
              <a:rPr lang="en-US" dirty="0" err="1"/>
              <a:t>colourful</a:t>
            </a:r>
            <a:r>
              <a:rPr lang="en-US" dirty="0"/>
              <a:t> event of the day is held in Dhaka. Early in the morning, people in hundreds and thousands pour in from all directions to attend the cultural function at </a:t>
            </a:r>
            <a:r>
              <a:rPr lang="en-US" dirty="0" err="1"/>
              <a:t>Ramna</a:t>
            </a:r>
            <a:r>
              <a:rPr lang="en-US" dirty="0"/>
              <a:t> </a:t>
            </a:r>
            <a:r>
              <a:rPr lang="en-US" dirty="0" err="1"/>
              <a:t>Batamul</a:t>
            </a:r>
            <a:r>
              <a:rPr lang="en-US" dirty="0"/>
              <a:t> </a:t>
            </a:r>
            <a:r>
              <a:rPr lang="en-US" dirty="0" err="1"/>
              <a:t>organised</a:t>
            </a:r>
            <a:r>
              <a:rPr lang="en-US" dirty="0"/>
              <a:t> by </a:t>
            </a:r>
            <a:r>
              <a:rPr lang="en-US" dirty="0" err="1"/>
              <a:t>Chhyanate</a:t>
            </a:r>
            <a:r>
              <a:rPr lang="en-US" dirty="0"/>
              <a:t>. The cultural </a:t>
            </a:r>
            <a:r>
              <a:rPr lang="en-US" dirty="0" err="1"/>
              <a:t>programme</a:t>
            </a:r>
            <a:r>
              <a:rPr lang="en-US" dirty="0"/>
              <a:t> begins just with sunrise and </a:t>
            </a:r>
            <a:r>
              <a:rPr lang="en-US" dirty="0" err="1"/>
              <a:t>and</a:t>
            </a:r>
            <a:r>
              <a:rPr lang="en-US" dirty="0"/>
              <a:t> the renowned artists of the country take part in the </a:t>
            </a:r>
            <a:r>
              <a:rPr lang="en-US" dirty="0" err="1"/>
              <a:t>programme</a:t>
            </a:r>
            <a:r>
              <a:rPr lang="en-US" dirty="0"/>
              <a:t> that starts with the famous  Tagore-song </a:t>
            </a:r>
            <a:r>
              <a:rPr lang="en-US" dirty="0" err="1"/>
              <a:t>Esho</a:t>
            </a:r>
            <a:r>
              <a:rPr lang="en-US" dirty="0"/>
              <a:t>-he-</a:t>
            </a:r>
            <a:r>
              <a:rPr lang="en-US" dirty="0" err="1"/>
              <a:t>Boishakh</a:t>
            </a:r>
            <a:r>
              <a:rPr lang="en-US" dirty="0"/>
              <a:t>, </a:t>
            </a:r>
            <a:r>
              <a:rPr lang="en-US" dirty="0" err="1"/>
              <a:t>Esho</a:t>
            </a:r>
            <a:r>
              <a:rPr lang="en-US" dirty="0"/>
              <a:t> </a:t>
            </a:r>
            <a:r>
              <a:rPr lang="en-US" dirty="0" err="1"/>
              <a:t>Esho</a:t>
            </a:r>
            <a:r>
              <a:rPr lang="en-US" dirty="0"/>
              <a:t>. Artists also sing traditional folk songs, and display classical dances with the rhythm of musical instruments.</a:t>
            </a:r>
          </a:p>
        </p:txBody>
      </p:sp>
      <p:sp>
        <p:nvSpPr>
          <p:cNvPr id="5" name="TextBox 4"/>
          <p:cNvSpPr txBox="1"/>
          <p:nvPr/>
        </p:nvSpPr>
        <p:spPr>
          <a:xfrm>
            <a:off x="2286000" y="533400"/>
            <a:ext cx="77724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Loud reading Slide 8 – 12.</a:t>
            </a:r>
          </a:p>
        </p:txBody>
      </p:sp>
      <p:pic>
        <p:nvPicPr>
          <p:cNvPr id="6" name="test3.wav">
            <a:hlinkClick r:id="" action="ppaction://media"/>
          </p:cNvPr>
          <p:cNvPicPr>
            <a:picLocks noRot="1" noChangeAspect="1"/>
          </p:cNvPicPr>
          <p:nvPr>
            <a:audioFile r:link="rId1"/>
          </p:nvPr>
        </p:nvPicPr>
        <p:blipFill>
          <a:blip r:embed="rId4"/>
          <a:stretch>
            <a:fillRect/>
          </a:stretch>
        </p:blipFill>
        <p:spPr>
          <a:xfrm>
            <a:off x="7010400" y="6096000"/>
            <a:ext cx="685800" cy="457200"/>
          </a:xfrm>
          <a:prstGeom prst="rect">
            <a:avLst/>
          </a:prstGeom>
        </p:spPr>
      </p:pic>
    </p:spTree>
    <p:extLst>
      <p:ext uri="{BB962C8B-B14F-4D97-AF65-F5344CB8AC3E}">
        <p14:creationId xmlns:p14="http://schemas.microsoft.com/office/powerpoint/2010/main" val="10440067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0132" fill="hold"/>
                                        <p:tgtEl>
                                          <p:spTgt spid="6"/>
                                        </p:tgtEl>
                                      </p:cBhvr>
                                    </p:cmd>
                                  </p:childTnLst>
                                </p:cTn>
                              </p:par>
                            </p:childTnLst>
                          </p:cTn>
                        </p:par>
                      </p:childTnLst>
                    </p:cTn>
                  </p:par>
                </p:childTnLst>
              </p:cTn>
              <p:nextCondLst>
                <p:cond evt="onClick" delay="0">
                  <p:tgtEl>
                    <p:spTgt spid="6"/>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bb.png"/>
          <p:cNvPicPr>
            <a:picLocks noChangeAspect="1"/>
          </p:cNvPicPr>
          <p:nvPr/>
        </p:nvPicPr>
        <p:blipFill>
          <a:blip r:embed="rId3"/>
          <a:stretch>
            <a:fillRect/>
          </a:stretch>
        </p:blipFill>
        <p:spPr>
          <a:xfrm>
            <a:off x="1905000" y="1295401"/>
            <a:ext cx="4114800" cy="25907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2057400" y="4038600"/>
            <a:ext cx="8305800" cy="2308324"/>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dirty="0"/>
              <a:t>People also come to join the </a:t>
            </a:r>
            <a:r>
              <a:rPr lang="en-US" dirty="0" err="1"/>
              <a:t>colourful</a:t>
            </a:r>
            <a:r>
              <a:rPr lang="en-US" dirty="0"/>
              <a:t> processions, the biggest carnival of the country, </a:t>
            </a:r>
            <a:r>
              <a:rPr lang="en-US" dirty="0" err="1"/>
              <a:t>organised</a:t>
            </a:r>
            <a:r>
              <a:rPr lang="en-US" dirty="0"/>
              <a:t> by the Fine Arts </a:t>
            </a:r>
            <a:r>
              <a:rPr lang="en-US" dirty="0" err="1"/>
              <a:t>strdents</a:t>
            </a:r>
            <a:r>
              <a:rPr lang="en-US" dirty="0"/>
              <a:t> of Dhaka University. </a:t>
            </a:r>
            <a:br>
              <a:rPr lang="en-US" dirty="0"/>
            </a:br>
            <a:r>
              <a:rPr lang="en-US" dirty="0"/>
              <a:t>The procession usually displays the traditional practices of </a:t>
            </a:r>
            <a:r>
              <a:rPr lang="en-US" dirty="0" err="1"/>
              <a:t>Bangalee</a:t>
            </a:r>
            <a:r>
              <a:rPr lang="en-US" dirty="0"/>
              <a:t> Culture. The masks and wreaths worn by the people are so fascinating ! Often they </a:t>
            </a:r>
            <a:r>
              <a:rPr lang="en-US" dirty="0" err="1"/>
              <a:t>symbolise</a:t>
            </a:r>
            <a:r>
              <a:rPr lang="en-US" dirty="0"/>
              <a:t> contemporary worries or happiness in the national life. It attracts an increasing number of foreign tourists  every year. The day is also observed all over the country. Different social and cultural </a:t>
            </a:r>
            <a:r>
              <a:rPr lang="en-US" dirty="0" err="1"/>
              <a:t>organisations</a:t>
            </a:r>
            <a:r>
              <a:rPr lang="en-US" dirty="0"/>
              <a:t> and educational institutions celebrate the day with their own cultural </a:t>
            </a:r>
            <a:r>
              <a:rPr lang="en-US" dirty="0" err="1"/>
              <a:t>programmes</a:t>
            </a:r>
            <a:r>
              <a:rPr lang="en-US" dirty="0"/>
              <a:t>.</a:t>
            </a:r>
          </a:p>
        </p:txBody>
      </p:sp>
      <p:pic>
        <p:nvPicPr>
          <p:cNvPr id="7" name="Picture 6" descr="fb.jpg"/>
          <p:cNvPicPr>
            <a:picLocks noChangeAspect="1"/>
          </p:cNvPicPr>
          <p:nvPr/>
        </p:nvPicPr>
        <p:blipFill>
          <a:blip r:embed="rId4"/>
          <a:stretch>
            <a:fillRect/>
          </a:stretch>
        </p:blipFill>
        <p:spPr>
          <a:xfrm>
            <a:off x="6248400" y="1371600"/>
            <a:ext cx="40386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286000" y="533400"/>
            <a:ext cx="77724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Loud reading Slide 8 – 12.</a:t>
            </a:r>
          </a:p>
        </p:txBody>
      </p:sp>
      <p:pic>
        <p:nvPicPr>
          <p:cNvPr id="9" name="test4.wav">
            <a:hlinkClick r:id="" action="ppaction://media"/>
          </p:cNvPr>
          <p:cNvPicPr>
            <a:picLocks noRot="1" noChangeAspect="1"/>
          </p:cNvPicPr>
          <p:nvPr>
            <a:audioFile r:link="rId1"/>
          </p:nvPr>
        </p:nvPicPr>
        <p:blipFill>
          <a:blip r:embed="rId5"/>
          <a:stretch>
            <a:fillRect/>
          </a:stretch>
        </p:blipFill>
        <p:spPr>
          <a:xfrm>
            <a:off x="5562600" y="6172200"/>
            <a:ext cx="609600" cy="381000"/>
          </a:xfrm>
          <a:prstGeom prst="rect">
            <a:avLst/>
          </a:prstGeom>
        </p:spPr>
      </p:pic>
    </p:spTree>
    <p:extLst>
      <p:ext uri="{BB962C8B-B14F-4D97-AF65-F5344CB8AC3E}">
        <p14:creationId xmlns:p14="http://schemas.microsoft.com/office/powerpoint/2010/main" val="110825013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6059" fill="hold"/>
                                        <p:tgtEl>
                                          <p:spTgt spid="9"/>
                                        </p:tgtEl>
                                      </p:cBhvr>
                                    </p:cmd>
                                  </p:childTnLst>
                                </p:cTn>
                              </p:par>
                            </p:childTnLst>
                          </p:cTn>
                        </p:par>
                      </p:childTnLst>
                    </p:cTn>
                  </p:par>
                </p:childTnLst>
              </p:cTn>
              <p:nextCondLst>
                <p:cond evt="onClick" delay="0">
                  <p:tgtEl>
                    <p:spTgt spid="9"/>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jpg"/>
          <p:cNvPicPr>
            <a:picLocks noChangeAspect="1"/>
          </p:cNvPicPr>
          <p:nvPr/>
        </p:nvPicPr>
        <p:blipFill>
          <a:blip r:embed="rId3"/>
          <a:stretch>
            <a:fillRect/>
          </a:stretch>
        </p:blipFill>
        <p:spPr>
          <a:xfrm>
            <a:off x="7104185" y="1485901"/>
            <a:ext cx="2819400" cy="3505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fh.jpg"/>
          <p:cNvPicPr>
            <a:picLocks noChangeAspect="1"/>
          </p:cNvPicPr>
          <p:nvPr/>
        </p:nvPicPr>
        <p:blipFill>
          <a:blip r:embed="rId4"/>
          <a:stretch>
            <a:fillRect/>
          </a:stretch>
        </p:blipFill>
        <p:spPr>
          <a:xfrm>
            <a:off x="3233225" y="1445642"/>
            <a:ext cx="236220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2209800" y="5105401"/>
            <a:ext cx="8077200" cy="1323439"/>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2000" dirty="0"/>
              <a:t>On this day , newspapers bring out special supplements. There are also special </a:t>
            </a:r>
            <a:r>
              <a:rPr lang="en-US" sz="2000" dirty="0" err="1"/>
              <a:t>programmes</a:t>
            </a:r>
            <a:r>
              <a:rPr lang="en-US" sz="2000" dirty="0"/>
              <a:t> on the radio and television.</a:t>
            </a:r>
          </a:p>
          <a:p>
            <a:pPr algn="just"/>
            <a:r>
              <a:rPr lang="en-US" sz="2000" dirty="0"/>
              <a:t>The celebration of </a:t>
            </a:r>
            <a:r>
              <a:rPr lang="en-US" sz="2000" dirty="0" err="1"/>
              <a:t>Pahela</a:t>
            </a:r>
            <a:r>
              <a:rPr lang="en-US" sz="2000" dirty="0"/>
              <a:t> </a:t>
            </a:r>
            <a:r>
              <a:rPr lang="en-US" sz="2000" dirty="0" err="1"/>
              <a:t>Borshakh</a:t>
            </a:r>
            <a:r>
              <a:rPr lang="en-US" sz="2000" dirty="0"/>
              <a:t> marks a day of cultural unity for the whole nation irrespective of caste and creed.</a:t>
            </a:r>
          </a:p>
        </p:txBody>
      </p:sp>
      <p:sp>
        <p:nvSpPr>
          <p:cNvPr id="7" name="TextBox 6"/>
          <p:cNvSpPr txBox="1"/>
          <p:nvPr/>
        </p:nvSpPr>
        <p:spPr>
          <a:xfrm>
            <a:off x="2286000" y="533400"/>
            <a:ext cx="77724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Loud reading Slide 8 – 12.</a:t>
            </a:r>
          </a:p>
        </p:txBody>
      </p:sp>
      <p:pic>
        <p:nvPicPr>
          <p:cNvPr id="8" name="test 5.wav">
            <a:hlinkClick r:id="" action="ppaction://media"/>
          </p:cNvPr>
          <p:cNvPicPr>
            <a:picLocks noRot="1" noChangeAspect="1"/>
          </p:cNvPicPr>
          <p:nvPr>
            <a:audioFile r:link="rId1"/>
          </p:nvPr>
        </p:nvPicPr>
        <p:blipFill>
          <a:blip/>
          <a:stretch>
            <a:fillRect/>
          </a:stretch>
        </p:blipFill>
        <p:spPr>
          <a:xfrm>
            <a:off x="9525000" y="5943600"/>
            <a:ext cx="533400" cy="533400"/>
          </a:xfrm>
          <a:prstGeom prst="rect">
            <a:avLst/>
          </a:prstGeom>
        </p:spPr>
      </p:pic>
    </p:spTree>
    <p:extLst>
      <p:ext uri="{BB962C8B-B14F-4D97-AF65-F5344CB8AC3E}">
        <p14:creationId xmlns:p14="http://schemas.microsoft.com/office/powerpoint/2010/main" val="218255250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857" fill="hold"/>
                                        <p:tgtEl>
                                          <p:spTgt spid="8"/>
                                        </p:tgtEl>
                                      </p:cBhvr>
                                    </p:cmd>
                                  </p:childTnLst>
                                </p:cTn>
                              </p:par>
                            </p:childTnLst>
                          </p:cTn>
                        </p:par>
                      </p:childTnLst>
                    </p:cTn>
                  </p:par>
                </p:childTnLst>
              </p:cTn>
              <p:nextCondLst>
                <p:cond evt="onClick" delay="0">
                  <p:tgtEl>
                    <p:spTgt spid="8"/>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7086600" cy="338554"/>
          </a:xfrm>
          <a:prstGeom prst="rect">
            <a:avLst/>
          </a:prstGeom>
          <a:noFill/>
        </p:spPr>
        <p:txBody>
          <a:bodyPr wrap="square" rtlCol="0">
            <a:spAutoFit/>
          </a:bodyPr>
          <a:lstStyle/>
          <a:p>
            <a:r>
              <a:rPr lang="en-US" sz="1600" dirty="0"/>
              <a:t>1. CHOOSE THE BEST ANSWER FROM THE ALTERNATIVS.</a:t>
            </a:r>
          </a:p>
        </p:txBody>
      </p:sp>
      <p:sp>
        <p:nvSpPr>
          <p:cNvPr id="3" name="TextBox 2"/>
          <p:cNvSpPr txBox="1"/>
          <p:nvPr/>
        </p:nvSpPr>
        <p:spPr>
          <a:xfrm>
            <a:off x="2286000" y="457201"/>
            <a:ext cx="4876800" cy="923330"/>
          </a:xfrm>
          <a:prstGeom prst="rect">
            <a:avLst/>
          </a:prstGeom>
          <a:noFill/>
        </p:spPr>
        <p:txBody>
          <a:bodyPr wrap="square" rtlCol="0">
            <a:spAutoFit/>
          </a:bodyPr>
          <a:lstStyle/>
          <a:p>
            <a:r>
              <a:rPr lang="en-US" dirty="0"/>
              <a:t>a. ---------is the first month of </a:t>
            </a:r>
            <a:r>
              <a:rPr lang="en-US" dirty="0" err="1"/>
              <a:t>Bangla</a:t>
            </a:r>
            <a:r>
              <a:rPr lang="en-US" dirty="0"/>
              <a:t> </a:t>
            </a:r>
            <a:r>
              <a:rPr lang="en-US" dirty="0" err="1"/>
              <a:t>calender</a:t>
            </a:r>
            <a:r>
              <a:rPr lang="en-US" dirty="0"/>
              <a:t>.</a:t>
            </a:r>
          </a:p>
          <a:p>
            <a:r>
              <a:rPr lang="en-US" dirty="0"/>
              <a:t>1.Chaitra                           2.Boishak</a:t>
            </a:r>
          </a:p>
          <a:p>
            <a:r>
              <a:rPr lang="en-US" dirty="0"/>
              <a:t>3.January                          4.Falgun</a:t>
            </a:r>
          </a:p>
        </p:txBody>
      </p:sp>
      <p:sp>
        <p:nvSpPr>
          <p:cNvPr id="4" name="TextBox 3"/>
          <p:cNvSpPr txBox="1"/>
          <p:nvPr/>
        </p:nvSpPr>
        <p:spPr>
          <a:xfrm>
            <a:off x="1752600" y="1524001"/>
            <a:ext cx="8686800" cy="2246769"/>
          </a:xfrm>
          <a:prstGeom prst="rect">
            <a:avLst/>
          </a:prstGeom>
          <a:noFill/>
        </p:spPr>
        <p:txBody>
          <a:bodyPr wrap="square" rtlCol="0">
            <a:spAutoFit/>
          </a:bodyPr>
          <a:lstStyle/>
          <a:p>
            <a:r>
              <a:rPr lang="en-US" sz="2000" b="1"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b.The</a:t>
            </a:r>
            <a:r>
              <a:rPr lang="en-US" sz="20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000" b="1"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frist</a:t>
            </a:r>
            <a:r>
              <a:rPr lang="en-US" sz="20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000" b="1"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programme</a:t>
            </a:r>
            <a:r>
              <a:rPr lang="en-US" sz="20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of  </a:t>
            </a:r>
            <a:r>
              <a:rPr lang="en-US" sz="2000" b="1"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Pahela</a:t>
            </a:r>
            <a:r>
              <a:rPr lang="en-US" sz="20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000" b="1"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Boishak</a:t>
            </a:r>
            <a:r>
              <a:rPr lang="en-US" sz="20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generally begins at---.</a:t>
            </a:r>
          </a:p>
          <a:p>
            <a:r>
              <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1.The Fine Arts building             2. </a:t>
            </a:r>
            <a:r>
              <a:rPr lang="en-US" sz="20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Bangla</a:t>
            </a:r>
            <a:r>
              <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Academy</a:t>
            </a:r>
          </a:p>
          <a:p>
            <a:r>
              <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3. </a:t>
            </a:r>
            <a:r>
              <a:rPr lang="en-US" sz="20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Ramna</a:t>
            </a:r>
            <a:r>
              <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sz="20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Batamul</a:t>
            </a:r>
            <a:r>
              <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4. T.S.C </a:t>
            </a:r>
          </a:p>
          <a:p>
            <a:endParaRPr lang="en-US" sz="2000" dirty="0"/>
          </a:p>
          <a:p>
            <a:r>
              <a:rPr lang="en-US" sz="2000" dirty="0"/>
              <a:t>c.”</a:t>
            </a:r>
            <a:r>
              <a:rPr lang="en-US" sz="2000" dirty="0" err="1"/>
              <a:t>Eso</a:t>
            </a:r>
            <a:r>
              <a:rPr lang="en-US" sz="2000" dirty="0"/>
              <a:t>-he-</a:t>
            </a:r>
            <a:r>
              <a:rPr lang="en-US" sz="2000" dirty="0" err="1"/>
              <a:t>Boishakh</a:t>
            </a:r>
            <a:r>
              <a:rPr lang="en-US" sz="2000" dirty="0"/>
              <a:t> is a-------song.</a:t>
            </a:r>
          </a:p>
          <a:p>
            <a:r>
              <a:rPr lang="en-US" sz="2000" dirty="0"/>
              <a:t>1.folk                                             2.Nazrul      Ans3.Rabindra </a:t>
            </a:r>
          </a:p>
          <a:p>
            <a:r>
              <a:rPr lang="en-US" sz="2000" dirty="0"/>
              <a:t>3.Rabindra                                    4.traditional</a:t>
            </a:r>
          </a:p>
        </p:txBody>
      </p:sp>
      <p:sp>
        <p:nvSpPr>
          <p:cNvPr id="5" name="TextBox 4"/>
          <p:cNvSpPr txBox="1"/>
          <p:nvPr/>
        </p:nvSpPr>
        <p:spPr>
          <a:xfrm>
            <a:off x="1981200" y="4876801"/>
            <a:ext cx="6858000" cy="1692771"/>
          </a:xfrm>
          <a:prstGeom prst="rect">
            <a:avLst/>
          </a:prstGeom>
          <a:noFill/>
        </p:spPr>
        <p:txBody>
          <a:bodyPr wrap="square" rtlCol="0">
            <a:spAutoFit/>
          </a:bodyPr>
          <a:lstStyle/>
          <a:p>
            <a:r>
              <a:rPr lang="en-US" sz="1600" dirty="0"/>
              <a:t>d. On the day of </a:t>
            </a:r>
            <a:r>
              <a:rPr lang="en-US" sz="1600" dirty="0" err="1"/>
              <a:t>Pohela</a:t>
            </a:r>
            <a:r>
              <a:rPr lang="en-US" sz="1600" dirty="0"/>
              <a:t> </a:t>
            </a:r>
            <a:r>
              <a:rPr lang="en-US" sz="1600" dirty="0" err="1"/>
              <a:t>Boishakh</a:t>
            </a:r>
            <a:r>
              <a:rPr lang="en-US" sz="1600" dirty="0"/>
              <a:t>  we sing --------songs.</a:t>
            </a:r>
          </a:p>
          <a:p>
            <a:r>
              <a:rPr lang="en-US" sz="1600" dirty="0"/>
              <a:t>1.mordern                                     2. pop songs</a:t>
            </a:r>
          </a:p>
          <a:p>
            <a:r>
              <a:rPr lang="en-US" sz="1600" dirty="0"/>
              <a:t>3. folk                                             4. Hindi songs</a:t>
            </a:r>
          </a:p>
          <a:p>
            <a:pPr>
              <a:buFont typeface="Courier New" pitchFamily="49" charset="0"/>
              <a:buChar char="o"/>
            </a:pPr>
            <a:endParaRPr lang="en-US" sz="1400" dirty="0"/>
          </a:p>
          <a:p>
            <a:r>
              <a:rPr lang="en-US" sz="1400" dirty="0" err="1"/>
              <a:t>e.Pohela</a:t>
            </a:r>
            <a:r>
              <a:rPr lang="en-US" sz="1400" dirty="0"/>
              <a:t> </a:t>
            </a:r>
            <a:r>
              <a:rPr lang="en-US" sz="1400" dirty="0" err="1"/>
              <a:t>Boishakh</a:t>
            </a:r>
            <a:r>
              <a:rPr lang="en-US" sz="1400" dirty="0"/>
              <a:t> is celebrated by------------------.</a:t>
            </a:r>
          </a:p>
          <a:p>
            <a:r>
              <a:rPr lang="en-US" sz="1400" dirty="0"/>
              <a:t>1.the Muslims                              2.the Hindus</a:t>
            </a:r>
          </a:p>
          <a:p>
            <a:r>
              <a:rPr lang="en-US" sz="1400" dirty="0"/>
              <a:t>3. the Christians                          4.the </a:t>
            </a:r>
            <a:r>
              <a:rPr lang="en-US" sz="1400" dirty="0" err="1"/>
              <a:t>Bangalees</a:t>
            </a:r>
            <a:endParaRPr lang="en-US" sz="1400" dirty="0"/>
          </a:p>
        </p:txBody>
      </p:sp>
      <p:sp>
        <p:nvSpPr>
          <p:cNvPr id="6" name="Rectangle 5"/>
          <p:cNvSpPr/>
          <p:nvPr/>
        </p:nvSpPr>
        <p:spPr>
          <a:xfrm>
            <a:off x="7620000" y="762002"/>
            <a:ext cx="2819400" cy="461665"/>
          </a:xfrm>
          <a:prstGeom prst="rect">
            <a:avLst/>
          </a:prstGeom>
        </p:spPr>
        <p:txBody>
          <a:bodyPr wrap="square">
            <a:spAutoFit/>
          </a:bodyPr>
          <a:lstStyle/>
          <a:p>
            <a:r>
              <a:rPr lang="en-US" sz="2400" dirty="0"/>
              <a:t> Answer:2.Boishak</a:t>
            </a:r>
          </a:p>
        </p:txBody>
      </p:sp>
      <p:sp>
        <p:nvSpPr>
          <p:cNvPr id="7" name="Rectangle 6"/>
          <p:cNvSpPr/>
          <p:nvPr/>
        </p:nvSpPr>
        <p:spPr>
          <a:xfrm>
            <a:off x="7620000" y="2514600"/>
            <a:ext cx="2819400" cy="369332"/>
          </a:xfrm>
          <a:prstGeom prst="rect">
            <a:avLst/>
          </a:prstGeom>
        </p:spPr>
        <p:txBody>
          <a:bodyPr wrap="square">
            <a:spAutoFit/>
          </a:bodyPr>
          <a:lstStyle/>
          <a:p>
            <a:r>
              <a:rPr lang="en-US" b="1" dirty="0" err="1">
                <a:ln w="12700">
                  <a:solidFill>
                    <a:schemeClr val="tx2">
                      <a:satMod val="155000"/>
                    </a:schemeClr>
                  </a:solidFill>
                  <a:prstDash val="solid"/>
                </a:ln>
                <a:effectLst>
                  <a:outerShdw blurRad="41275" dist="20320" dir="1800000" algn="tl" rotWithShape="0">
                    <a:srgbClr val="000000">
                      <a:alpha val="40000"/>
                    </a:srgbClr>
                  </a:outerShdw>
                </a:effectLst>
              </a:rPr>
              <a:t>Ans</a:t>
            </a:r>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 3. </a:t>
            </a:r>
            <a:r>
              <a:rPr lang="en-US" b="1" dirty="0" err="1">
                <a:ln w="12700">
                  <a:solidFill>
                    <a:schemeClr val="tx2">
                      <a:satMod val="155000"/>
                    </a:schemeClr>
                  </a:solidFill>
                  <a:prstDash val="solid"/>
                </a:ln>
                <a:effectLst>
                  <a:outerShdw blurRad="41275" dist="20320" dir="1800000" algn="tl" rotWithShape="0">
                    <a:srgbClr val="000000">
                      <a:alpha val="40000"/>
                    </a:srgbClr>
                  </a:outerShdw>
                </a:effectLst>
              </a:rPr>
              <a:t>Ramna</a:t>
            </a:r>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effectLst>
                  <a:outerShdw blurRad="41275" dist="20320" dir="1800000" algn="tl" rotWithShape="0">
                    <a:srgbClr val="000000">
                      <a:alpha val="40000"/>
                    </a:srgbClr>
                  </a:outerShdw>
                </a:effectLst>
              </a:rPr>
              <a:t>Batamul</a:t>
            </a:r>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dirty="0"/>
          </a:p>
        </p:txBody>
      </p:sp>
      <p:sp>
        <p:nvSpPr>
          <p:cNvPr id="8" name="Rectangle 7"/>
          <p:cNvSpPr/>
          <p:nvPr/>
        </p:nvSpPr>
        <p:spPr>
          <a:xfrm>
            <a:off x="7315200" y="5105400"/>
            <a:ext cx="2438400" cy="400110"/>
          </a:xfrm>
          <a:prstGeom prst="rect">
            <a:avLst/>
          </a:prstGeom>
        </p:spPr>
        <p:txBody>
          <a:bodyPr wrap="square">
            <a:spAutoFit/>
          </a:bodyPr>
          <a:lstStyle/>
          <a:p>
            <a:r>
              <a:rPr lang="en-US" sz="2000" dirty="0"/>
              <a:t>      Ans3. folk </a:t>
            </a:r>
          </a:p>
        </p:txBody>
      </p:sp>
      <p:sp>
        <p:nvSpPr>
          <p:cNvPr id="9" name="Rectangle 8"/>
          <p:cNvSpPr/>
          <p:nvPr/>
        </p:nvSpPr>
        <p:spPr>
          <a:xfrm>
            <a:off x="7010400" y="5943600"/>
            <a:ext cx="2012474" cy="369332"/>
          </a:xfrm>
          <a:prstGeom prst="rect">
            <a:avLst/>
          </a:prstGeom>
        </p:spPr>
        <p:txBody>
          <a:bodyPr wrap="none">
            <a:spAutoFit/>
          </a:bodyPr>
          <a:lstStyle/>
          <a:p>
            <a:r>
              <a:rPr lang="en-US" dirty="0"/>
              <a:t>Ans4.the </a:t>
            </a:r>
            <a:r>
              <a:rPr lang="en-US" dirty="0" err="1"/>
              <a:t>Bangalees</a:t>
            </a:r>
            <a:endParaRPr lang="en-US" dirty="0"/>
          </a:p>
        </p:txBody>
      </p:sp>
    </p:spTree>
    <p:extLst>
      <p:ext uri="{BB962C8B-B14F-4D97-AF65-F5344CB8AC3E}">
        <p14:creationId xmlns:p14="http://schemas.microsoft.com/office/powerpoint/2010/main" val="928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6">
                                            <p:txEl>
                                              <p:pRg st="0" end="0"/>
                                            </p:txEl>
                                          </p:spTgt>
                                        </p:tgtEl>
                                        <p:attrNameLst>
                                          <p:attrName>ppt_w</p:attrName>
                                        </p:attrNameLst>
                                      </p:cBhvr>
                                    </p:anim>
                                    <p:anim by="(#ppt_w*0.50)" calcmode="lin" valueType="num">
                                      <p:cBhvr>
                                        <p:cTn id="26" dur="500" decel="50000" autoRev="1" fill="hold">
                                          <p:stCondLst>
                                            <p:cond delay="0"/>
                                          </p:stCondLst>
                                        </p:cTn>
                                        <p:tgtEl>
                                          <p:spTgt spid="6">
                                            <p:txEl>
                                              <p:pRg st="0" end="0"/>
                                            </p:txEl>
                                          </p:spTgt>
                                        </p:tgtEl>
                                        <p:attrNameLst>
                                          <p:attrName>ppt_x</p:attrName>
                                        </p:attrNameLst>
                                      </p:cBhvr>
                                    </p:anim>
                                    <p:anim from="(-#ppt_h/2)" to="(#ppt_y)" calcmode="lin" valueType="num">
                                      <p:cBhvr>
                                        <p:cTn id="27" dur="1000" fill="hold">
                                          <p:stCondLst>
                                            <p:cond delay="0"/>
                                          </p:stCondLst>
                                        </p:cTn>
                                        <p:tgtEl>
                                          <p:spTgt spid="6">
                                            <p:txEl>
                                              <p:pRg st="0" end="0"/>
                                            </p:txEl>
                                          </p:spTgt>
                                        </p:tgtEl>
                                        <p:attrNameLst>
                                          <p:attrName>ppt_y</p:attrName>
                                        </p:attrNameLst>
                                      </p:cBhvr>
                                    </p:anim>
                                    <p:animRot by="21600000">
                                      <p:cBhvr>
                                        <p:cTn id="28" dur="1000" fill="hold">
                                          <p:stCondLst>
                                            <p:cond delay="0"/>
                                          </p:stCondLst>
                                        </p:cTn>
                                        <p:tgtEl>
                                          <p:spTgt spid="6">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4">
                                            <p:txEl>
                                              <p:pRg st="0" end="0"/>
                                            </p:txEl>
                                          </p:spTgt>
                                        </p:tgtEl>
                                        <p:attrNameLst>
                                          <p:attrName>style.visibility</p:attrName>
                                        </p:attrNameLst>
                                      </p:cBhvr>
                                      <p:to>
                                        <p:strVal val="visible"/>
                                      </p:to>
                                    </p:set>
                                    <p:anim by="(-#ppt_w*2)" calcmode="lin" valueType="num">
                                      <p:cBhvr rctx="PPT">
                                        <p:cTn id="33" dur="500" autoRev="1" fill="hold">
                                          <p:stCondLst>
                                            <p:cond delay="0"/>
                                          </p:stCondLst>
                                        </p:cTn>
                                        <p:tgtEl>
                                          <p:spTgt spid="4">
                                            <p:txEl>
                                              <p:pRg st="0" end="0"/>
                                            </p:txEl>
                                          </p:spTgt>
                                        </p:tgtEl>
                                        <p:attrNameLst>
                                          <p:attrName>ppt_w</p:attrName>
                                        </p:attrNameLst>
                                      </p:cBhvr>
                                    </p:anim>
                                    <p:anim by="(#ppt_w*0.50)" calcmode="lin" valueType="num">
                                      <p:cBhvr>
                                        <p:cTn id="34" dur="500" decel="50000" autoRev="1" fill="hold">
                                          <p:stCondLst>
                                            <p:cond delay="0"/>
                                          </p:stCondLst>
                                        </p:cTn>
                                        <p:tgtEl>
                                          <p:spTgt spid="4">
                                            <p:txEl>
                                              <p:pRg st="0" end="0"/>
                                            </p:txEl>
                                          </p:spTgt>
                                        </p:tgtEl>
                                        <p:attrNameLst>
                                          <p:attrName>ppt_x</p:attrName>
                                        </p:attrNameLst>
                                      </p:cBhvr>
                                    </p:anim>
                                    <p:anim from="(-#ppt_h/2)" to="(#ppt_y)" calcmode="lin" valueType="num">
                                      <p:cBhvr>
                                        <p:cTn id="35" dur="1000" fill="hold">
                                          <p:stCondLst>
                                            <p:cond delay="0"/>
                                          </p:stCondLst>
                                        </p:cTn>
                                        <p:tgtEl>
                                          <p:spTgt spid="4">
                                            <p:txEl>
                                              <p:pRg st="0" end="0"/>
                                            </p:txEl>
                                          </p:spTgt>
                                        </p:tgtEl>
                                        <p:attrNameLst>
                                          <p:attrName>ppt_y</p:attrName>
                                        </p:attrNameLst>
                                      </p:cBhvr>
                                    </p:anim>
                                    <p:animRot by="21600000">
                                      <p:cBhvr>
                                        <p:cTn id="36" dur="1000" fill="hold">
                                          <p:stCondLst>
                                            <p:cond delay="0"/>
                                          </p:stCondLst>
                                        </p:cTn>
                                        <p:tgtEl>
                                          <p:spTgt spid="4">
                                            <p:txEl>
                                              <p:pRg st="0" end="0"/>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nodeType="clickEffect">
                                  <p:stCondLst>
                                    <p:cond delay="0"/>
                                  </p:stCondLst>
                                  <p:iterate type="lt">
                                    <p:tmPct val="10000"/>
                                  </p:iterate>
                                  <p:childTnLst>
                                    <p:set>
                                      <p:cBhvr>
                                        <p:cTn id="40" dur="1" fill="hold">
                                          <p:stCondLst>
                                            <p:cond delay="0"/>
                                          </p:stCondLst>
                                        </p:cTn>
                                        <p:tgtEl>
                                          <p:spTgt spid="4">
                                            <p:txEl>
                                              <p:pRg st="1" end="1"/>
                                            </p:txEl>
                                          </p:spTgt>
                                        </p:tgtEl>
                                        <p:attrNameLst>
                                          <p:attrName>style.visibility</p:attrName>
                                        </p:attrNameLst>
                                      </p:cBhvr>
                                      <p:to>
                                        <p:strVal val="visible"/>
                                      </p:to>
                                    </p:set>
                                    <p:anim by="(-#ppt_w*2)" calcmode="lin" valueType="num">
                                      <p:cBhvr rctx="PPT">
                                        <p:cTn id="41" dur="500" autoRev="1" fill="hold">
                                          <p:stCondLst>
                                            <p:cond delay="0"/>
                                          </p:stCondLst>
                                        </p:cTn>
                                        <p:tgtEl>
                                          <p:spTgt spid="4">
                                            <p:txEl>
                                              <p:pRg st="1" end="1"/>
                                            </p:txEl>
                                          </p:spTgt>
                                        </p:tgtEl>
                                        <p:attrNameLst>
                                          <p:attrName>ppt_w</p:attrName>
                                        </p:attrNameLst>
                                      </p:cBhvr>
                                    </p:anim>
                                    <p:anim by="(#ppt_w*0.50)" calcmode="lin" valueType="num">
                                      <p:cBhvr>
                                        <p:cTn id="42" dur="500" decel="50000" autoRev="1" fill="hold">
                                          <p:stCondLst>
                                            <p:cond delay="0"/>
                                          </p:stCondLst>
                                        </p:cTn>
                                        <p:tgtEl>
                                          <p:spTgt spid="4">
                                            <p:txEl>
                                              <p:pRg st="1" end="1"/>
                                            </p:txEl>
                                          </p:spTgt>
                                        </p:tgtEl>
                                        <p:attrNameLst>
                                          <p:attrName>ppt_x</p:attrName>
                                        </p:attrNameLst>
                                      </p:cBhvr>
                                    </p:anim>
                                    <p:anim from="(-#ppt_h/2)" to="(#ppt_y)" calcmode="lin" valueType="num">
                                      <p:cBhvr>
                                        <p:cTn id="43" dur="1000" fill="hold">
                                          <p:stCondLst>
                                            <p:cond delay="0"/>
                                          </p:stCondLst>
                                        </p:cTn>
                                        <p:tgtEl>
                                          <p:spTgt spid="4">
                                            <p:txEl>
                                              <p:pRg st="1" end="1"/>
                                            </p:txEl>
                                          </p:spTgt>
                                        </p:tgtEl>
                                        <p:attrNameLst>
                                          <p:attrName>ppt_y</p:attrName>
                                        </p:attrNameLst>
                                      </p:cBhvr>
                                    </p:anim>
                                    <p:animRot by="21600000">
                                      <p:cBhvr>
                                        <p:cTn id="44" dur="1000" fill="hold">
                                          <p:stCondLst>
                                            <p:cond delay="0"/>
                                          </p:stCondLst>
                                        </p:cTn>
                                        <p:tgtEl>
                                          <p:spTgt spid="4">
                                            <p:txEl>
                                              <p:pRg st="1" end="1"/>
                                            </p:txEl>
                                          </p:spTgt>
                                        </p:tgtEl>
                                        <p:attrNameLst>
                                          <p:attrName>r</p:attrName>
                                        </p:attrNameLst>
                                      </p:cBhvr>
                                    </p:animRot>
                                  </p:childTnLst>
                                </p:cTn>
                              </p:par>
                              <p:par>
                                <p:cTn id="45" presetID="56" presetClass="entr" presetSubtype="0" fill="hold" nodeType="withEffect">
                                  <p:stCondLst>
                                    <p:cond delay="0"/>
                                  </p:stCondLst>
                                  <p:iterate type="lt">
                                    <p:tmPct val="10000"/>
                                  </p:iterate>
                                  <p:childTnLst>
                                    <p:set>
                                      <p:cBhvr>
                                        <p:cTn id="46" dur="1" fill="hold">
                                          <p:stCondLst>
                                            <p:cond delay="0"/>
                                          </p:stCondLst>
                                        </p:cTn>
                                        <p:tgtEl>
                                          <p:spTgt spid="4">
                                            <p:txEl>
                                              <p:pRg st="2" end="2"/>
                                            </p:txEl>
                                          </p:spTgt>
                                        </p:tgtEl>
                                        <p:attrNameLst>
                                          <p:attrName>style.visibility</p:attrName>
                                        </p:attrNameLst>
                                      </p:cBhvr>
                                      <p:to>
                                        <p:strVal val="visible"/>
                                      </p:to>
                                    </p:set>
                                    <p:anim by="(-#ppt_w*2)" calcmode="lin" valueType="num">
                                      <p:cBhvr rctx="PPT">
                                        <p:cTn id="47" dur="500" autoRev="1" fill="hold">
                                          <p:stCondLst>
                                            <p:cond delay="0"/>
                                          </p:stCondLst>
                                        </p:cTn>
                                        <p:tgtEl>
                                          <p:spTgt spid="4">
                                            <p:txEl>
                                              <p:pRg st="2" end="2"/>
                                            </p:txEl>
                                          </p:spTgt>
                                        </p:tgtEl>
                                        <p:attrNameLst>
                                          <p:attrName>ppt_w</p:attrName>
                                        </p:attrNameLst>
                                      </p:cBhvr>
                                    </p:anim>
                                    <p:anim by="(#ppt_w*0.50)" calcmode="lin" valueType="num">
                                      <p:cBhvr>
                                        <p:cTn id="48" dur="500" decel="50000" autoRev="1" fill="hold">
                                          <p:stCondLst>
                                            <p:cond delay="0"/>
                                          </p:stCondLst>
                                        </p:cTn>
                                        <p:tgtEl>
                                          <p:spTgt spid="4">
                                            <p:txEl>
                                              <p:pRg st="2" end="2"/>
                                            </p:txEl>
                                          </p:spTgt>
                                        </p:tgtEl>
                                        <p:attrNameLst>
                                          <p:attrName>ppt_x</p:attrName>
                                        </p:attrNameLst>
                                      </p:cBhvr>
                                    </p:anim>
                                    <p:anim from="(-#ppt_h/2)" to="(#ppt_y)" calcmode="lin" valueType="num">
                                      <p:cBhvr>
                                        <p:cTn id="49" dur="1000" fill="hold">
                                          <p:stCondLst>
                                            <p:cond delay="0"/>
                                          </p:stCondLst>
                                        </p:cTn>
                                        <p:tgtEl>
                                          <p:spTgt spid="4">
                                            <p:txEl>
                                              <p:pRg st="2" end="2"/>
                                            </p:txEl>
                                          </p:spTgt>
                                        </p:tgtEl>
                                        <p:attrNameLst>
                                          <p:attrName>ppt_y</p:attrName>
                                        </p:attrNameLst>
                                      </p:cBhvr>
                                    </p:anim>
                                    <p:animRot by="21600000">
                                      <p:cBhvr>
                                        <p:cTn id="50" dur="1000" fill="hold">
                                          <p:stCondLst>
                                            <p:cond delay="0"/>
                                          </p:stCondLst>
                                        </p:cTn>
                                        <p:tgtEl>
                                          <p:spTgt spid="4">
                                            <p:txEl>
                                              <p:pRg st="2" end="2"/>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770" decel="100000"/>
                                        <p:tgtEl>
                                          <p:spTgt spid="7">
                                            <p:txEl>
                                              <p:pRg st="0" end="0"/>
                                            </p:txEl>
                                          </p:spTgt>
                                        </p:tgtEl>
                                      </p:cBhvr>
                                    </p:animEffect>
                                    <p:animScale>
                                      <p:cBhvr>
                                        <p:cTn id="56" dur="770" decel="100000"/>
                                        <p:tgtEl>
                                          <p:spTgt spid="7">
                                            <p:txEl>
                                              <p:pRg st="0" end="0"/>
                                            </p:txEl>
                                          </p:spTgt>
                                        </p:tgtEl>
                                      </p:cBhvr>
                                      <p:from x="10000" y="10000"/>
                                      <p:to x="200000" y="450000"/>
                                    </p:animScale>
                                    <p:animScale>
                                      <p:cBhvr>
                                        <p:cTn id="57" dur="1230" accel="100000" fill="hold">
                                          <p:stCondLst>
                                            <p:cond delay="770"/>
                                          </p:stCondLst>
                                        </p:cTn>
                                        <p:tgtEl>
                                          <p:spTgt spid="7">
                                            <p:txEl>
                                              <p:pRg st="0" end="0"/>
                                            </p:txEl>
                                          </p:spTgt>
                                        </p:tgtEl>
                                      </p:cBhvr>
                                      <p:from x="200000" y="450000"/>
                                      <p:to x="100000" y="100000"/>
                                    </p:animScale>
                                    <p:set>
                                      <p:cBhvr>
                                        <p:cTn id="58" dur="770" fill="hold"/>
                                        <p:tgtEl>
                                          <p:spTgt spid="7">
                                            <p:txEl>
                                              <p:pRg st="0" end="0"/>
                                            </p:txEl>
                                          </p:spTgt>
                                        </p:tgtEl>
                                        <p:attrNameLst>
                                          <p:attrName>ppt_x</p:attrName>
                                        </p:attrNameLst>
                                      </p:cBhvr>
                                      <p:to>
                                        <p:strVal val="(0.5)"/>
                                      </p:to>
                                    </p:set>
                                    <p:anim from="(0.5)" to="(#ppt_x)" calcmode="lin" valueType="num">
                                      <p:cBhvr>
                                        <p:cTn id="59" dur="1230" accel="100000" fill="hold">
                                          <p:stCondLst>
                                            <p:cond delay="770"/>
                                          </p:stCondLst>
                                        </p:cTn>
                                        <p:tgtEl>
                                          <p:spTgt spid="7">
                                            <p:txEl>
                                              <p:pRg st="0" end="0"/>
                                            </p:txEl>
                                          </p:spTgt>
                                        </p:tgtEl>
                                        <p:attrNameLst>
                                          <p:attrName>ppt_x</p:attrName>
                                        </p:attrNameLst>
                                      </p:cBhvr>
                                    </p:anim>
                                    <p:set>
                                      <p:cBhvr>
                                        <p:cTn id="60" dur="770" fill="hold"/>
                                        <p:tgtEl>
                                          <p:spTgt spid="7">
                                            <p:txEl>
                                              <p:pRg st="0" end="0"/>
                                            </p:txEl>
                                          </p:spTgt>
                                        </p:tgtEl>
                                        <p:attrNameLst>
                                          <p:attrName>ppt_y</p:attrName>
                                        </p:attrNameLst>
                                      </p:cBhvr>
                                      <p:to>
                                        <p:strVal val="(#ppt_y+0.4)"/>
                                      </p:to>
                                    </p:set>
                                    <p:anim from="(#ppt_y+0.4)" to="(#ppt_y)" calcmode="lin" valueType="num">
                                      <p:cBhvr>
                                        <p:cTn id="61" dur="1230" accel="100000" fill="hold">
                                          <p:stCondLst>
                                            <p:cond delay="770"/>
                                          </p:stCondLst>
                                        </p:cTn>
                                        <p:tgtEl>
                                          <p:spTgt spid="7">
                                            <p:txEl>
                                              <p:pRg st="0" end="0"/>
                                            </p:txEl>
                                          </p:spTgt>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56" presetClass="entr" presetSubtype="0" fill="hold" nodeType="clickEffect">
                                  <p:stCondLst>
                                    <p:cond delay="0"/>
                                  </p:stCondLst>
                                  <p:iterate type="lt">
                                    <p:tmPct val="10000"/>
                                  </p:iterate>
                                  <p:childTnLst>
                                    <p:set>
                                      <p:cBhvr>
                                        <p:cTn id="65" dur="1" fill="hold">
                                          <p:stCondLst>
                                            <p:cond delay="0"/>
                                          </p:stCondLst>
                                        </p:cTn>
                                        <p:tgtEl>
                                          <p:spTgt spid="4">
                                            <p:txEl>
                                              <p:pRg st="4" end="4"/>
                                            </p:txEl>
                                          </p:spTgt>
                                        </p:tgtEl>
                                        <p:attrNameLst>
                                          <p:attrName>style.visibility</p:attrName>
                                        </p:attrNameLst>
                                      </p:cBhvr>
                                      <p:to>
                                        <p:strVal val="visible"/>
                                      </p:to>
                                    </p:set>
                                    <p:anim by="(-#ppt_w*2)" calcmode="lin" valueType="num">
                                      <p:cBhvr rctx="PPT">
                                        <p:cTn id="66" dur="500" autoRev="1" fill="hold">
                                          <p:stCondLst>
                                            <p:cond delay="0"/>
                                          </p:stCondLst>
                                        </p:cTn>
                                        <p:tgtEl>
                                          <p:spTgt spid="4">
                                            <p:txEl>
                                              <p:pRg st="4" end="4"/>
                                            </p:txEl>
                                          </p:spTgt>
                                        </p:tgtEl>
                                        <p:attrNameLst>
                                          <p:attrName>ppt_w</p:attrName>
                                        </p:attrNameLst>
                                      </p:cBhvr>
                                    </p:anim>
                                    <p:anim by="(#ppt_w*0.50)" calcmode="lin" valueType="num">
                                      <p:cBhvr>
                                        <p:cTn id="67" dur="500" decel="50000" autoRev="1" fill="hold">
                                          <p:stCondLst>
                                            <p:cond delay="0"/>
                                          </p:stCondLst>
                                        </p:cTn>
                                        <p:tgtEl>
                                          <p:spTgt spid="4">
                                            <p:txEl>
                                              <p:pRg st="4" end="4"/>
                                            </p:txEl>
                                          </p:spTgt>
                                        </p:tgtEl>
                                        <p:attrNameLst>
                                          <p:attrName>ppt_x</p:attrName>
                                        </p:attrNameLst>
                                      </p:cBhvr>
                                    </p:anim>
                                    <p:anim from="(-#ppt_h/2)" to="(#ppt_y)" calcmode="lin" valueType="num">
                                      <p:cBhvr>
                                        <p:cTn id="68" dur="1000" fill="hold">
                                          <p:stCondLst>
                                            <p:cond delay="0"/>
                                          </p:stCondLst>
                                        </p:cTn>
                                        <p:tgtEl>
                                          <p:spTgt spid="4">
                                            <p:txEl>
                                              <p:pRg st="4" end="4"/>
                                            </p:txEl>
                                          </p:spTgt>
                                        </p:tgtEl>
                                        <p:attrNameLst>
                                          <p:attrName>ppt_y</p:attrName>
                                        </p:attrNameLst>
                                      </p:cBhvr>
                                    </p:anim>
                                    <p:animRot by="21600000">
                                      <p:cBhvr>
                                        <p:cTn id="69" dur="1000" fill="hold">
                                          <p:stCondLst>
                                            <p:cond delay="0"/>
                                          </p:stCondLst>
                                        </p:cTn>
                                        <p:tgtEl>
                                          <p:spTgt spid="4">
                                            <p:txEl>
                                              <p:pRg st="4" end="4"/>
                                            </p:txEl>
                                          </p:spTgt>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nodeType="clickEffect">
                                  <p:stCondLst>
                                    <p:cond delay="0"/>
                                  </p:stCondLst>
                                  <p:iterate type="lt">
                                    <p:tmPct val="0"/>
                                  </p:iterate>
                                  <p:childTnLst>
                                    <p:set>
                                      <p:cBhvr>
                                        <p:cTn id="73" dur="1" fill="hold">
                                          <p:stCondLst>
                                            <p:cond delay="0"/>
                                          </p:stCondLst>
                                        </p:cTn>
                                        <p:tgtEl>
                                          <p:spTgt spid="4">
                                            <p:txEl>
                                              <p:pRg st="5" end="5"/>
                                            </p:txEl>
                                          </p:spTgt>
                                        </p:tgtEl>
                                        <p:attrNameLst>
                                          <p:attrName>style.visibility</p:attrName>
                                        </p:attrNameLst>
                                      </p:cBhvr>
                                      <p:to>
                                        <p:strVal val="visible"/>
                                      </p:to>
                                    </p:set>
                                    <p:animEffect transition="in" filter="fade">
                                      <p:cBhvr>
                                        <p:cTn id="74" dur="770" decel="100000"/>
                                        <p:tgtEl>
                                          <p:spTgt spid="4">
                                            <p:txEl>
                                              <p:pRg st="5" end="5"/>
                                            </p:txEl>
                                          </p:spTgt>
                                        </p:tgtEl>
                                      </p:cBhvr>
                                    </p:animEffect>
                                    <p:animScale>
                                      <p:cBhvr>
                                        <p:cTn id="75" dur="770" decel="100000"/>
                                        <p:tgtEl>
                                          <p:spTgt spid="4">
                                            <p:txEl>
                                              <p:pRg st="5" end="5"/>
                                            </p:txEl>
                                          </p:spTgt>
                                        </p:tgtEl>
                                      </p:cBhvr>
                                      <p:from x="10000" y="10000"/>
                                      <p:to x="200000" y="450000"/>
                                    </p:animScale>
                                    <p:animScale>
                                      <p:cBhvr>
                                        <p:cTn id="76" dur="1230" accel="100000" fill="hold">
                                          <p:stCondLst>
                                            <p:cond delay="770"/>
                                          </p:stCondLst>
                                        </p:cTn>
                                        <p:tgtEl>
                                          <p:spTgt spid="4">
                                            <p:txEl>
                                              <p:pRg st="5" end="5"/>
                                            </p:txEl>
                                          </p:spTgt>
                                        </p:tgtEl>
                                      </p:cBhvr>
                                      <p:from x="200000" y="450000"/>
                                      <p:to x="100000" y="100000"/>
                                    </p:animScale>
                                    <p:set>
                                      <p:cBhvr>
                                        <p:cTn id="77" dur="770" fill="hold"/>
                                        <p:tgtEl>
                                          <p:spTgt spid="4">
                                            <p:txEl>
                                              <p:pRg st="5" end="5"/>
                                            </p:txEl>
                                          </p:spTgt>
                                        </p:tgtEl>
                                        <p:attrNameLst>
                                          <p:attrName>ppt_x</p:attrName>
                                        </p:attrNameLst>
                                      </p:cBhvr>
                                      <p:to>
                                        <p:strVal val="(0.5)"/>
                                      </p:to>
                                    </p:set>
                                    <p:anim from="(0.5)" to="(#ppt_x)" calcmode="lin" valueType="num">
                                      <p:cBhvr>
                                        <p:cTn id="78" dur="1230" accel="100000" fill="hold">
                                          <p:stCondLst>
                                            <p:cond delay="770"/>
                                          </p:stCondLst>
                                        </p:cTn>
                                        <p:tgtEl>
                                          <p:spTgt spid="4">
                                            <p:txEl>
                                              <p:pRg st="5" end="5"/>
                                            </p:txEl>
                                          </p:spTgt>
                                        </p:tgtEl>
                                        <p:attrNameLst>
                                          <p:attrName>ppt_x</p:attrName>
                                        </p:attrNameLst>
                                      </p:cBhvr>
                                    </p:anim>
                                    <p:set>
                                      <p:cBhvr>
                                        <p:cTn id="79" dur="770" fill="hold"/>
                                        <p:tgtEl>
                                          <p:spTgt spid="4">
                                            <p:txEl>
                                              <p:pRg st="5" end="5"/>
                                            </p:txEl>
                                          </p:spTgt>
                                        </p:tgtEl>
                                        <p:attrNameLst>
                                          <p:attrName>ppt_y</p:attrName>
                                        </p:attrNameLst>
                                      </p:cBhvr>
                                      <p:to>
                                        <p:strVal val="(#ppt_y+0.4)"/>
                                      </p:to>
                                    </p:set>
                                    <p:anim from="(#ppt_y+0.4)" to="(#ppt_y)" calcmode="lin" valueType="num">
                                      <p:cBhvr>
                                        <p:cTn id="80" dur="1230" accel="100000" fill="hold">
                                          <p:stCondLst>
                                            <p:cond delay="770"/>
                                          </p:stCondLst>
                                        </p:cTn>
                                        <p:tgtEl>
                                          <p:spTgt spid="4">
                                            <p:txEl>
                                              <p:pRg st="5" end="5"/>
                                            </p:txEl>
                                          </p:spTgt>
                                        </p:tgtEl>
                                        <p:attrNameLst>
                                          <p:attrName>ppt_y</p:attrName>
                                        </p:attrNameLst>
                                      </p:cBhvr>
                                    </p:anim>
                                  </p:childTnLst>
                                </p:cTn>
                              </p:par>
                              <p:par>
                                <p:cTn id="81" presetID="51" presetClass="entr" presetSubtype="0" fill="hold" nodeType="withEffect">
                                  <p:stCondLst>
                                    <p:cond delay="0"/>
                                  </p:stCondLst>
                                  <p:iterate type="lt">
                                    <p:tmPct val="0"/>
                                  </p:iterate>
                                  <p:childTnLst>
                                    <p:set>
                                      <p:cBhvr>
                                        <p:cTn id="82" dur="1" fill="hold">
                                          <p:stCondLst>
                                            <p:cond delay="0"/>
                                          </p:stCondLst>
                                        </p:cTn>
                                        <p:tgtEl>
                                          <p:spTgt spid="4">
                                            <p:txEl>
                                              <p:pRg st="6" end="6"/>
                                            </p:txEl>
                                          </p:spTgt>
                                        </p:tgtEl>
                                        <p:attrNameLst>
                                          <p:attrName>style.visibility</p:attrName>
                                        </p:attrNameLst>
                                      </p:cBhvr>
                                      <p:to>
                                        <p:strVal val="visible"/>
                                      </p:to>
                                    </p:set>
                                    <p:animEffect transition="in" filter="fade">
                                      <p:cBhvr>
                                        <p:cTn id="83" dur="770" decel="100000"/>
                                        <p:tgtEl>
                                          <p:spTgt spid="4">
                                            <p:txEl>
                                              <p:pRg st="6" end="6"/>
                                            </p:txEl>
                                          </p:spTgt>
                                        </p:tgtEl>
                                      </p:cBhvr>
                                    </p:animEffect>
                                    <p:animScale>
                                      <p:cBhvr>
                                        <p:cTn id="84" dur="770" decel="100000"/>
                                        <p:tgtEl>
                                          <p:spTgt spid="4">
                                            <p:txEl>
                                              <p:pRg st="6" end="6"/>
                                            </p:txEl>
                                          </p:spTgt>
                                        </p:tgtEl>
                                      </p:cBhvr>
                                      <p:from x="10000" y="10000"/>
                                      <p:to x="200000" y="450000"/>
                                    </p:animScale>
                                    <p:animScale>
                                      <p:cBhvr>
                                        <p:cTn id="85" dur="1230" accel="100000" fill="hold">
                                          <p:stCondLst>
                                            <p:cond delay="770"/>
                                          </p:stCondLst>
                                        </p:cTn>
                                        <p:tgtEl>
                                          <p:spTgt spid="4">
                                            <p:txEl>
                                              <p:pRg st="6" end="6"/>
                                            </p:txEl>
                                          </p:spTgt>
                                        </p:tgtEl>
                                      </p:cBhvr>
                                      <p:from x="200000" y="450000"/>
                                      <p:to x="100000" y="100000"/>
                                    </p:animScale>
                                    <p:set>
                                      <p:cBhvr>
                                        <p:cTn id="86" dur="770" fill="hold"/>
                                        <p:tgtEl>
                                          <p:spTgt spid="4">
                                            <p:txEl>
                                              <p:pRg st="6" end="6"/>
                                            </p:txEl>
                                          </p:spTgt>
                                        </p:tgtEl>
                                        <p:attrNameLst>
                                          <p:attrName>ppt_x</p:attrName>
                                        </p:attrNameLst>
                                      </p:cBhvr>
                                      <p:to>
                                        <p:strVal val="(0.5)"/>
                                      </p:to>
                                    </p:set>
                                    <p:anim from="(0.5)" to="(#ppt_x)" calcmode="lin" valueType="num">
                                      <p:cBhvr>
                                        <p:cTn id="87" dur="1230" accel="100000" fill="hold">
                                          <p:stCondLst>
                                            <p:cond delay="770"/>
                                          </p:stCondLst>
                                        </p:cTn>
                                        <p:tgtEl>
                                          <p:spTgt spid="4">
                                            <p:txEl>
                                              <p:pRg st="6" end="6"/>
                                            </p:txEl>
                                          </p:spTgt>
                                        </p:tgtEl>
                                        <p:attrNameLst>
                                          <p:attrName>ppt_x</p:attrName>
                                        </p:attrNameLst>
                                      </p:cBhvr>
                                    </p:anim>
                                    <p:set>
                                      <p:cBhvr>
                                        <p:cTn id="88" dur="770" fill="hold"/>
                                        <p:tgtEl>
                                          <p:spTgt spid="4">
                                            <p:txEl>
                                              <p:pRg st="6" end="6"/>
                                            </p:txEl>
                                          </p:spTgt>
                                        </p:tgtEl>
                                        <p:attrNameLst>
                                          <p:attrName>ppt_y</p:attrName>
                                        </p:attrNameLst>
                                      </p:cBhvr>
                                      <p:to>
                                        <p:strVal val="(#ppt_y+0.4)"/>
                                      </p:to>
                                    </p:set>
                                    <p:anim from="(#ppt_y+0.4)" to="(#ppt_y)" calcmode="lin" valueType="num">
                                      <p:cBhvr>
                                        <p:cTn id="89" dur="1230" accel="100000" fill="hold">
                                          <p:stCondLst>
                                            <p:cond delay="770"/>
                                          </p:stCondLst>
                                        </p:cTn>
                                        <p:tgtEl>
                                          <p:spTgt spid="4">
                                            <p:txEl>
                                              <p:pRg st="6" end="6"/>
                                            </p:txEl>
                                          </p:spTgt>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56" presetClass="entr" presetSubtype="0" fill="hold" nodeType="clickEffect">
                                  <p:stCondLst>
                                    <p:cond delay="0"/>
                                  </p:stCondLst>
                                  <p:iterate type="lt">
                                    <p:tmPct val="10000"/>
                                  </p:iterate>
                                  <p:childTnLst>
                                    <p:set>
                                      <p:cBhvr>
                                        <p:cTn id="93" dur="1" fill="hold">
                                          <p:stCondLst>
                                            <p:cond delay="0"/>
                                          </p:stCondLst>
                                        </p:cTn>
                                        <p:tgtEl>
                                          <p:spTgt spid="4">
                                            <p:txEl>
                                              <p:pRg st="5" end="5"/>
                                            </p:txEl>
                                          </p:spTgt>
                                        </p:tgtEl>
                                        <p:attrNameLst>
                                          <p:attrName>style.visibility</p:attrName>
                                        </p:attrNameLst>
                                      </p:cBhvr>
                                      <p:to>
                                        <p:strVal val="visible"/>
                                      </p:to>
                                    </p:set>
                                    <p:anim by="(-#ppt_w*2)" calcmode="lin" valueType="num">
                                      <p:cBhvr rctx="PPT">
                                        <p:cTn id="94" dur="500" autoRev="1" fill="hold">
                                          <p:stCondLst>
                                            <p:cond delay="0"/>
                                          </p:stCondLst>
                                        </p:cTn>
                                        <p:tgtEl>
                                          <p:spTgt spid="4">
                                            <p:txEl>
                                              <p:pRg st="5" end="5"/>
                                            </p:txEl>
                                          </p:spTgt>
                                        </p:tgtEl>
                                        <p:attrNameLst>
                                          <p:attrName>ppt_w</p:attrName>
                                        </p:attrNameLst>
                                      </p:cBhvr>
                                    </p:anim>
                                    <p:anim by="(#ppt_w*0.50)" calcmode="lin" valueType="num">
                                      <p:cBhvr>
                                        <p:cTn id="95" dur="500" decel="50000" autoRev="1" fill="hold">
                                          <p:stCondLst>
                                            <p:cond delay="0"/>
                                          </p:stCondLst>
                                        </p:cTn>
                                        <p:tgtEl>
                                          <p:spTgt spid="4">
                                            <p:txEl>
                                              <p:pRg st="5" end="5"/>
                                            </p:txEl>
                                          </p:spTgt>
                                        </p:tgtEl>
                                        <p:attrNameLst>
                                          <p:attrName>ppt_x</p:attrName>
                                        </p:attrNameLst>
                                      </p:cBhvr>
                                    </p:anim>
                                    <p:anim from="(-#ppt_h/2)" to="(#ppt_y)" calcmode="lin" valueType="num">
                                      <p:cBhvr>
                                        <p:cTn id="96" dur="1000" fill="hold">
                                          <p:stCondLst>
                                            <p:cond delay="0"/>
                                          </p:stCondLst>
                                        </p:cTn>
                                        <p:tgtEl>
                                          <p:spTgt spid="4">
                                            <p:txEl>
                                              <p:pRg st="5" end="5"/>
                                            </p:txEl>
                                          </p:spTgt>
                                        </p:tgtEl>
                                        <p:attrNameLst>
                                          <p:attrName>ppt_y</p:attrName>
                                        </p:attrNameLst>
                                      </p:cBhvr>
                                    </p:anim>
                                    <p:animRot by="21600000">
                                      <p:cBhvr>
                                        <p:cTn id="97" dur="1000" fill="hold">
                                          <p:stCondLst>
                                            <p:cond delay="0"/>
                                          </p:stCondLst>
                                        </p:cTn>
                                        <p:tgtEl>
                                          <p:spTgt spid="4">
                                            <p:txEl>
                                              <p:pRg st="5" end="5"/>
                                            </p:txEl>
                                          </p:spTgt>
                                        </p:tgtEl>
                                        <p:attrNameLst>
                                          <p:attrName>r</p:attrName>
                                        </p:attrNameLst>
                                      </p:cBhvr>
                                    </p:animRot>
                                  </p:childTnLst>
                                </p:cTn>
                              </p:par>
                              <p:par>
                                <p:cTn id="98" presetID="56" presetClass="entr" presetSubtype="0" fill="hold" nodeType="withEffect">
                                  <p:stCondLst>
                                    <p:cond delay="0"/>
                                  </p:stCondLst>
                                  <p:iterate type="lt">
                                    <p:tmPct val="10000"/>
                                  </p:iterate>
                                  <p:childTnLst>
                                    <p:set>
                                      <p:cBhvr>
                                        <p:cTn id="99" dur="1" fill="hold">
                                          <p:stCondLst>
                                            <p:cond delay="0"/>
                                          </p:stCondLst>
                                        </p:cTn>
                                        <p:tgtEl>
                                          <p:spTgt spid="4">
                                            <p:txEl>
                                              <p:pRg st="6" end="6"/>
                                            </p:txEl>
                                          </p:spTgt>
                                        </p:tgtEl>
                                        <p:attrNameLst>
                                          <p:attrName>style.visibility</p:attrName>
                                        </p:attrNameLst>
                                      </p:cBhvr>
                                      <p:to>
                                        <p:strVal val="visible"/>
                                      </p:to>
                                    </p:set>
                                    <p:anim by="(-#ppt_w*2)" calcmode="lin" valueType="num">
                                      <p:cBhvr rctx="PPT">
                                        <p:cTn id="100" dur="500" autoRev="1" fill="hold">
                                          <p:stCondLst>
                                            <p:cond delay="0"/>
                                          </p:stCondLst>
                                        </p:cTn>
                                        <p:tgtEl>
                                          <p:spTgt spid="4">
                                            <p:txEl>
                                              <p:pRg st="6" end="6"/>
                                            </p:txEl>
                                          </p:spTgt>
                                        </p:tgtEl>
                                        <p:attrNameLst>
                                          <p:attrName>ppt_w</p:attrName>
                                        </p:attrNameLst>
                                      </p:cBhvr>
                                    </p:anim>
                                    <p:anim by="(#ppt_w*0.50)" calcmode="lin" valueType="num">
                                      <p:cBhvr>
                                        <p:cTn id="101" dur="500" decel="50000" autoRev="1" fill="hold">
                                          <p:stCondLst>
                                            <p:cond delay="0"/>
                                          </p:stCondLst>
                                        </p:cTn>
                                        <p:tgtEl>
                                          <p:spTgt spid="4">
                                            <p:txEl>
                                              <p:pRg st="6" end="6"/>
                                            </p:txEl>
                                          </p:spTgt>
                                        </p:tgtEl>
                                        <p:attrNameLst>
                                          <p:attrName>ppt_x</p:attrName>
                                        </p:attrNameLst>
                                      </p:cBhvr>
                                    </p:anim>
                                    <p:anim from="(-#ppt_h/2)" to="(#ppt_y)" calcmode="lin" valueType="num">
                                      <p:cBhvr>
                                        <p:cTn id="102" dur="1000" fill="hold">
                                          <p:stCondLst>
                                            <p:cond delay="0"/>
                                          </p:stCondLst>
                                        </p:cTn>
                                        <p:tgtEl>
                                          <p:spTgt spid="4">
                                            <p:txEl>
                                              <p:pRg st="6" end="6"/>
                                            </p:txEl>
                                          </p:spTgt>
                                        </p:tgtEl>
                                        <p:attrNameLst>
                                          <p:attrName>ppt_y</p:attrName>
                                        </p:attrNameLst>
                                      </p:cBhvr>
                                    </p:anim>
                                    <p:animRot by="21600000">
                                      <p:cBhvr>
                                        <p:cTn id="103" dur="1000" fill="hold">
                                          <p:stCondLst>
                                            <p:cond delay="0"/>
                                          </p:stCondLst>
                                        </p:cTn>
                                        <p:tgtEl>
                                          <p:spTgt spid="4">
                                            <p:txEl>
                                              <p:pRg st="6" end="6"/>
                                            </p:txEl>
                                          </p:spTgt>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51" presetClass="entr" presetSubtype="0" fill="hold" nodeType="clickEffect">
                                  <p:stCondLst>
                                    <p:cond delay="0"/>
                                  </p:stCondLst>
                                  <p:iterate type="lt">
                                    <p:tmPct val="0"/>
                                  </p:iterate>
                                  <p:childTnLst>
                                    <p:set>
                                      <p:cBhvr>
                                        <p:cTn id="107" dur="1" fill="hold">
                                          <p:stCondLst>
                                            <p:cond delay="0"/>
                                          </p:stCondLst>
                                        </p:cTn>
                                        <p:tgtEl>
                                          <p:spTgt spid="4">
                                            <p:txEl>
                                              <p:pRg st="5" end="5"/>
                                            </p:txEl>
                                          </p:spTgt>
                                        </p:tgtEl>
                                        <p:attrNameLst>
                                          <p:attrName>style.visibility</p:attrName>
                                        </p:attrNameLst>
                                      </p:cBhvr>
                                      <p:to>
                                        <p:strVal val="visible"/>
                                      </p:to>
                                    </p:set>
                                    <p:animEffect transition="in" filter="fade">
                                      <p:cBhvr>
                                        <p:cTn id="108" dur="770" decel="100000"/>
                                        <p:tgtEl>
                                          <p:spTgt spid="4">
                                            <p:txEl>
                                              <p:pRg st="5" end="5"/>
                                            </p:txEl>
                                          </p:spTgt>
                                        </p:tgtEl>
                                      </p:cBhvr>
                                    </p:animEffect>
                                    <p:animScale>
                                      <p:cBhvr>
                                        <p:cTn id="109" dur="770" decel="100000"/>
                                        <p:tgtEl>
                                          <p:spTgt spid="4">
                                            <p:txEl>
                                              <p:pRg st="5" end="5"/>
                                            </p:txEl>
                                          </p:spTgt>
                                        </p:tgtEl>
                                      </p:cBhvr>
                                      <p:from x="10000" y="10000"/>
                                      <p:to x="200000" y="450000"/>
                                    </p:animScale>
                                    <p:animScale>
                                      <p:cBhvr>
                                        <p:cTn id="110" dur="1230" accel="100000" fill="hold">
                                          <p:stCondLst>
                                            <p:cond delay="770"/>
                                          </p:stCondLst>
                                        </p:cTn>
                                        <p:tgtEl>
                                          <p:spTgt spid="4">
                                            <p:txEl>
                                              <p:pRg st="5" end="5"/>
                                            </p:txEl>
                                          </p:spTgt>
                                        </p:tgtEl>
                                      </p:cBhvr>
                                      <p:from x="200000" y="450000"/>
                                      <p:to x="100000" y="100000"/>
                                    </p:animScale>
                                    <p:set>
                                      <p:cBhvr>
                                        <p:cTn id="111" dur="770" fill="hold"/>
                                        <p:tgtEl>
                                          <p:spTgt spid="4">
                                            <p:txEl>
                                              <p:pRg st="5" end="5"/>
                                            </p:txEl>
                                          </p:spTgt>
                                        </p:tgtEl>
                                        <p:attrNameLst>
                                          <p:attrName>ppt_x</p:attrName>
                                        </p:attrNameLst>
                                      </p:cBhvr>
                                      <p:to>
                                        <p:strVal val="(0.5)"/>
                                      </p:to>
                                    </p:set>
                                    <p:anim from="(0.5)" to="(#ppt_x)" calcmode="lin" valueType="num">
                                      <p:cBhvr>
                                        <p:cTn id="112" dur="1230" accel="100000" fill="hold">
                                          <p:stCondLst>
                                            <p:cond delay="770"/>
                                          </p:stCondLst>
                                        </p:cTn>
                                        <p:tgtEl>
                                          <p:spTgt spid="4">
                                            <p:txEl>
                                              <p:pRg st="5" end="5"/>
                                            </p:txEl>
                                          </p:spTgt>
                                        </p:tgtEl>
                                        <p:attrNameLst>
                                          <p:attrName>ppt_x</p:attrName>
                                        </p:attrNameLst>
                                      </p:cBhvr>
                                    </p:anim>
                                    <p:set>
                                      <p:cBhvr>
                                        <p:cTn id="113" dur="770" fill="hold"/>
                                        <p:tgtEl>
                                          <p:spTgt spid="4">
                                            <p:txEl>
                                              <p:pRg st="5" end="5"/>
                                            </p:txEl>
                                          </p:spTgt>
                                        </p:tgtEl>
                                        <p:attrNameLst>
                                          <p:attrName>ppt_y</p:attrName>
                                        </p:attrNameLst>
                                      </p:cBhvr>
                                      <p:to>
                                        <p:strVal val="(#ppt_y+0.4)"/>
                                      </p:to>
                                    </p:set>
                                    <p:anim from="(#ppt_y+0.4)" to="(#ppt_y)" calcmode="lin" valueType="num">
                                      <p:cBhvr>
                                        <p:cTn id="114" dur="1230" accel="100000" fill="hold">
                                          <p:stCondLst>
                                            <p:cond delay="770"/>
                                          </p:stCondLst>
                                        </p:cTn>
                                        <p:tgtEl>
                                          <p:spTgt spid="4">
                                            <p:txEl>
                                              <p:pRg st="5" end="5"/>
                                            </p:txEl>
                                          </p:spTgt>
                                        </p:tgtEl>
                                        <p:attrNameLst>
                                          <p:attrName>ppt_y</p:attrName>
                                        </p:attrNameLst>
                                      </p:cBhvr>
                                    </p:anim>
                                  </p:childTnLst>
                                </p:cTn>
                              </p:par>
                            </p:childTnLst>
                          </p:cTn>
                        </p:par>
                      </p:childTnLst>
                    </p:cTn>
                  </p:par>
                  <p:par>
                    <p:cTn id="115" fill="hold">
                      <p:stCondLst>
                        <p:cond delay="indefinite"/>
                      </p:stCondLst>
                      <p:childTnLst>
                        <p:par>
                          <p:cTn id="116" fill="hold">
                            <p:stCondLst>
                              <p:cond delay="0"/>
                            </p:stCondLst>
                            <p:childTnLst>
                              <p:par>
                                <p:cTn id="117" presetID="56" presetClass="entr" presetSubtype="0" fill="hold" nodeType="clickEffect">
                                  <p:stCondLst>
                                    <p:cond delay="0"/>
                                  </p:stCondLst>
                                  <p:iterate type="lt">
                                    <p:tmPct val="10000"/>
                                  </p:iterate>
                                  <p:childTnLst>
                                    <p:set>
                                      <p:cBhvr>
                                        <p:cTn id="118" dur="1" fill="hold">
                                          <p:stCondLst>
                                            <p:cond delay="0"/>
                                          </p:stCondLst>
                                        </p:cTn>
                                        <p:tgtEl>
                                          <p:spTgt spid="5">
                                            <p:txEl>
                                              <p:pRg st="0" end="0"/>
                                            </p:txEl>
                                          </p:spTgt>
                                        </p:tgtEl>
                                        <p:attrNameLst>
                                          <p:attrName>style.visibility</p:attrName>
                                        </p:attrNameLst>
                                      </p:cBhvr>
                                      <p:to>
                                        <p:strVal val="visible"/>
                                      </p:to>
                                    </p:set>
                                    <p:anim by="(-#ppt_w*2)" calcmode="lin" valueType="num">
                                      <p:cBhvr rctx="PPT">
                                        <p:cTn id="119" dur="500" autoRev="1" fill="hold">
                                          <p:stCondLst>
                                            <p:cond delay="0"/>
                                          </p:stCondLst>
                                        </p:cTn>
                                        <p:tgtEl>
                                          <p:spTgt spid="5">
                                            <p:txEl>
                                              <p:pRg st="0" end="0"/>
                                            </p:txEl>
                                          </p:spTgt>
                                        </p:tgtEl>
                                        <p:attrNameLst>
                                          <p:attrName>ppt_w</p:attrName>
                                        </p:attrNameLst>
                                      </p:cBhvr>
                                    </p:anim>
                                    <p:anim by="(#ppt_w*0.50)" calcmode="lin" valueType="num">
                                      <p:cBhvr>
                                        <p:cTn id="120" dur="500" decel="50000" autoRev="1" fill="hold">
                                          <p:stCondLst>
                                            <p:cond delay="0"/>
                                          </p:stCondLst>
                                        </p:cTn>
                                        <p:tgtEl>
                                          <p:spTgt spid="5">
                                            <p:txEl>
                                              <p:pRg st="0" end="0"/>
                                            </p:txEl>
                                          </p:spTgt>
                                        </p:tgtEl>
                                        <p:attrNameLst>
                                          <p:attrName>ppt_x</p:attrName>
                                        </p:attrNameLst>
                                      </p:cBhvr>
                                    </p:anim>
                                    <p:anim from="(-#ppt_h/2)" to="(#ppt_y)" calcmode="lin" valueType="num">
                                      <p:cBhvr>
                                        <p:cTn id="121" dur="1000" fill="hold">
                                          <p:stCondLst>
                                            <p:cond delay="0"/>
                                          </p:stCondLst>
                                        </p:cTn>
                                        <p:tgtEl>
                                          <p:spTgt spid="5">
                                            <p:txEl>
                                              <p:pRg st="0" end="0"/>
                                            </p:txEl>
                                          </p:spTgt>
                                        </p:tgtEl>
                                        <p:attrNameLst>
                                          <p:attrName>ppt_y</p:attrName>
                                        </p:attrNameLst>
                                      </p:cBhvr>
                                    </p:anim>
                                    <p:animRot by="21600000">
                                      <p:cBhvr>
                                        <p:cTn id="122" dur="1000" fill="hold">
                                          <p:stCondLst>
                                            <p:cond delay="0"/>
                                          </p:stCondLst>
                                        </p:cTn>
                                        <p:tgtEl>
                                          <p:spTgt spid="5">
                                            <p:txEl>
                                              <p:pRg st="0" end="0"/>
                                            </p:txEl>
                                          </p:spTgt>
                                        </p:tgtEl>
                                        <p:attrNameLst>
                                          <p:attrName>r</p:attrName>
                                        </p:attrNameLst>
                                      </p:cBhvr>
                                    </p:animRot>
                                  </p:childTnLst>
                                </p:cTn>
                              </p:par>
                            </p:childTnLst>
                          </p:cTn>
                        </p:par>
                      </p:childTnLst>
                    </p:cTn>
                  </p:par>
                  <p:par>
                    <p:cTn id="123" fill="hold">
                      <p:stCondLst>
                        <p:cond delay="indefinite"/>
                      </p:stCondLst>
                      <p:childTnLst>
                        <p:par>
                          <p:cTn id="124" fill="hold">
                            <p:stCondLst>
                              <p:cond delay="0"/>
                            </p:stCondLst>
                            <p:childTnLst>
                              <p:par>
                                <p:cTn id="125" presetID="56" presetClass="entr" presetSubtype="0" fill="hold" nodeType="clickEffect">
                                  <p:stCondLst>
                                    <p:cond delay="0"/>
                                  </p:stCondLst>
                                  <p:iterate type="lt">
                                    <p:tmPct val="10000"/>
                                  </p:iterate>
                                  <p:childTnLst>
                                    <p:set>
                                      <p:cBhvr>
                                        <p:cTn id="126" dur="1" fill="hold">
                                          <p:stCondLst>
                                            <p:cond delay="0"/>
                                          </p:stCondLst>
                                        </p:cTn>
                                        <p:tgtEl>
                                          <p:spTgt spid="5">
                                            <p:txEl>
                                              <p:pRg st="1" end="1"/>
                                            </p:txEl>
                                          </p:spTgt>
                                        </p:tgtEl>
                                        <p:attrNameLst>
                                          <p:attrName>style.visibility</p:attrName>
                                        </p:attrNameLst>
                                      </p:cBhvr>
                                      <p:to>
                                        <p:strVal val="visible"/>
                                      </p:to>
                                    </p:set>
                                    <p:anim by="(-#ppt_w*2)" calcmode="lin" valueType="num">
                                      <p:cBhvr rctx="PPT">
                                        <p:cTn id="127" dur="500" autoRev="1" fill="hold">
                                          <p:stCondLst>
                                            <p:cond delay="0"/>
                                          </p:stCondLst>
                                        </p:cTn>
                                        <p:tgtEl>
                                          <p:spTgt spid="5">
                                            <p:txEl>
                                              <p:pRg st="1" end="1"/>
                                            </p:txEl>
                                          </p:spTgt>
                                        </p:tgtEl>
                                        <p:attrNameLst>
                                          <p:attrName>ppt_w</p:attrName>
                                        </p:attrNameLst>
                                      </p:cBhvr>
                                    </p:anim>
                                    <p:anim by="(#ppt_w*0.50)" calcmode="lin" valueType="num">
                                      <p:cBhvr>
                                        <p:cTn id="128" dur="500" decel="50000" autoRev="1" fill="hold">
                                          <p:stCondLst>
                                            <p:cond delay="0"/>
                                          </p:stCondLst>
                                        </p:cTn>
                                        <p:tgtEl>
                                          <p:spTgt spid="5">
                                            <p:txEl>
                                              <p:pRg st="1" end="1"/>
                                            </p:txEl>
                                          </p:spTgt>
                                        </p:tgtEl>
                                        <p:attrNameLst>
                                          <p:attrName>ppt_x</p:attrName>
                                        </p:attrNameLst>
                                      </p:cBhvr>
                                    </p:anim>
                                    <p:anim from="(-#ppt_h/2)" to="(#ppt_y)" calcmode="lin" valueType="num">
                                      <p:cBhvr>
                                        <p:cTn id="129" dur="1000" fill="hold">
                                          <p:stCondLst>
                                            <p:cond delay="0"/>
                                          </p:stCondLst>
                                        </p:cTn>
                                        <p:tgtEl>
                                          <p:spTgt spid="5">
                                            <p:txEl>
                                              <p:pRg st="1" end="1"/>
                                            </p:txEl>
                                          </p:spTgt>
                                        </p:tgtEl>
                                        <p:attrNameLst>
                                          <p:attrName>ppt_y</p:attrName>
                                        </p:attrNameLst>
                                      </p:cBhvr>
                                    </p:anim>
                                    <p:animRot by="21600000">
                                      <p:cBhvr>
                                        <p:cTn id="130" dur="1000" fill="hold">
                                          <p:stCondLst>
                                            <p:cond delay="0"/>
                                          </p:stCondLst>
                                        </p:cTn>
                                        <p:tgtEl>
                                          <p:spTgt spid="5">
                                            <p:txEl>
                                              <p:pRg st="1" end="1"/>
                                            </p:txEl>
                                          </p:spTgt>
                                        </p:tgtEl>
                                        <p:attrNameLst>
                                          <p:attrName>r</p:attrName>
                                        </p:attrNameLst>
                                      </p:cBhvr>
                                    </p:animRot>
                                  </p:childTnLst>
                                </p:cTn>
                              </p:par>
                              <p:par>
                                <p:cTn id="131" presetID="56" presetClass="entr" presetSubtype="0" fill="hold" nodeType="withEffect">
                                  <p:stCondLst>
                                    <p:cond delay="0"/>
                                  </p:stCondLst>
                                  <p:iterate type="lt">
                                    <p:tmPct val="10000"/>
                                  </p:iterate>
                                  <p:childTnLst>
                                    <p:set>
                                      <p:cBhvr>
                                        <p:cTn id="132" dur="1" fill="hold">
                                          <p:stCondLst>
                                            <p:cond delay="0"/>
                                          </p:stCondLst>
                                        </p:cTn>
                                        <p:tgtEl>
                                          <p:spTgt spid="5">
                                            <p:txEl>
                                              <p:pRg st="2" end="2"/>
                                            </p:txEl>
                                          </p:spTgt>
                                        </p:tgtEl>
                                        <p:attrNameLst>
                                          <p:attrName>style.visibility</p:attrName>
                                        </p:attrNameLst>
                                      </p:cBhvr>
                                      <p:to>
                                        <p:strVal val="visible"/>
                                      </p:to>
                                    </p:set>
                                    <p:anim by="(-#ppt_w*2)" calcmode="lin" valueType="num">
                                      <p:cBhvr rctx="PPT">
                                        <p:cTn id="133" dur="500" autoRev="1" fill="hold">
                                          <p:stCondLst>
                                            <p:cond delay="0"/>
                                          </p:stCondLst>
                                        </p:cTn>
                                        <p:tgtEl>
                                          <p:spTgt spid="5">
                                            <p:txEl>
                                              <p:pRg st="2" end="2"/>
                                            </p:txEl>
                                          </p:spTgt>
                                        </p:tgtEl>
                                        <p:attrNameLst>
                                          <p:attrName>ppt_w</p:attrName>
                                        </p:attrNameLst>
                                      </p:cBhvr>
                                    </p:anim>
                                    <p:anim by="(#ppt_w*0.50)" calcmode="lin" valueType="num">
                                      <p:cBhvr>
                                        <p:cTn id="134" dur="500" decel="50000" autoRev="1" fill="hold">
                                          <p:stCondLst>
                                            <p:cond delay="0"/>
                                          </p:stCondLst>
                                        </p:cTn>
                                        <p:tgtEl>
                                          <p:spTgt spid="5">
                                            <p:txEl>
                                              <p:pRg st="2" end="2"/>
                                            </p:txEl>
                                          </p:spTgt>
                                        </p:tgtEl>
                                        <p:attrNameLst>
                                          <p:attrName>ppt_x</p:attrName>
                                        </p:attrNameLst>
                                      </p:cBhvr>
                                    </p:anim>
                                    <p:anim from="(-#ppt_h/2)" to="(#ppt_y)" calcmode="lin" valueType="num">
                                      <p:cBhvr>
                                        <p:cTn id="135" dur="1000" fill="hold">
                                          <p:stCondLst>
                                            <p:cond delay="0"/>
                                          </p:stCondLst>
                                        </p:cTn>
                                        <p:tgtEl>
                                          <p:spTgt spid="5">
                                            <p:txEl>
                                              <p:pRg st="2" end="2"/>
                                            </p:txEl>
                                          </p:spTgt>
                                        </p:tgtEl>
                                        <p:attrNameLst>
                                          <p:attrName>ppt_y</p:attrName>
                                        </p:attrNameLst>
                                      </p:cBhvr>
                                    </p:anim>
                                    <p:animRot by="21600000">
                                      <p:cBhvr>
                                        <p:cTn id="136" dur="1000" fill="hold">
                                          <p:stCondLst>
                                            <p:cond delay="0"/>
                                          </p:stCondLst>
                                        </p:cTn>
                                        <p:tgtEl>
                                          <p:spTgt spid="5">
                                            <p:txEl>
                                              <p:pRg st="2" end="2"/>
                                            </p:txEl>
                                          </p:spTgt>
                                        </p:tgtEl>
                                        <p:attrNameLst>
                                          <p:attrName>r</p:attrName>
                                        </p:attrNameLst>
                                      </p:cBhvr>
                                    </p:animRot>
                                  </p:childTnLst>
                                </p:cTn>
                              </p:par>
                            </p:childTnLst>
                          </p:cTn>
                        </p:par>
                      </p:childTnLst>
                    </p:cTn>
                  </p:par>
                  <p:par>
                    <p:cTn id="137" fill="hold">
                      <p:stCondLst>
                        <p:cond delay="indefinite"/>
                      </p:stCondLst>
                      <p:childTnLst>
                        <p:par>
                          <p:cTn id="138" fill="hold">
                            <p:stCondLst>
                              <p:cond delay="0"/>
                            </p:stCondLst>
                            <p:childTnLst>
                              <p:par>
                                <p:cTn id="139" presetID="51" presetClass="entr" presetSubtype="0" fill="hold" nodeType="clickEffect">
                                  <p:stCondLst>
                                    <p:cond delay="0"/>
                                  </p:stCondLst>
                                  <p:childTnLst>
                                    <p:set>
                                      <p:cBhvr>
                                        <p:cTn id="140" dur="1" fill="hold">
                                          <p:stCondLst>
                                            <p:cond delay="0"/>
                                          </p:stCondLst>
                                        </p:cTn>
                                        <p:tgtEl>
                                          <p:spTgt spid="8">
                                            <p:txEl>
                                              <p:pRg st="0" end="0"/>
                                            </p:txEl>
                                          </p:spTgt>
                                        </p:tgtEl>
                                        <p:attrNameLst>
                                          <p:attrName>style.visibility</p:attrName>
                                        </p:attrNameLst>
                                      </p:cBhvr>
                                      <p:to>
                                        <p:strVal val="visible"/>
                                      </p:to>
                                    </p:set>
                                    <p:animEffect transition="in" filter="fade">
                                      <p:cBhvr>
                                        <p:cTn id="141" dur="770" decel="100000"/>
                                        <p:tgtEl>
                                          <p:spTgt spid="8">
                                            <p:txEl>
                                              <p:pRg st="0" end="0"/>
                                            </p:txEl>
                                          </p:spTgt>
                                        </p:tgtEl>
                                      </p:cBhvr>
                                    </p:animEffect>
                                    <p:animScale>
                                      <p:cBhvr>
                                        <p:cTn id="142" dur="770" decel="100000"/>
                                        <p:tgtEl>
                                          <p:spTgt spid="8">
                                            <p:txEl>
                                              <p:pRg st="0" end="0"/>
                                            </p:txEl>
                                          </p:spTgt>
                                        </p:tgtEl>
                                      </p:cBhvr>
                                      <p:from x="10000" y="10000"/>
                                      <p:to x="200000" y="450000"/>
                                    </p:animScale>
                                    <p:animScale>
                                      <p:cBhvr>
                                        <p:cTn id="143" dur="1230" accel="100000" fill="hold">
                                          <p:stCondLst>
                                            <p:cond delay="770"/>
                                          </p:stCondLst>
                                        </p:cTn>
                                        <p:tgtEl>
                                          <p:spTgt spid="8">
                                            <p:txEl>
                                              <p:pRg st="0" end="0"/>
                                            </p:txEl>
                                          </p:spTgt>
                                        </p:tgtEl>
                                      </p:cBhvr>
                                      <p:from x="200000" y="450000"/>
                                      <p:to x="100000" y="100000"/>
                                    </p:animScale>
                                    <p:set>
                                      <p:cBhvr>
                                        <p:cTn id="144" dur="770" fill="hold"/>
                                        <p:tgtEl>
                                          <p:spTgt spid="8">
                                            <p:txEl>
                                              <p:pRg st="0" end="0"/>
                                            </p:txEl>
                                          </p:spTgt>
                                        </p:tgtEl>
                                        <p:attrNameLst>
                                          <p:attrName>ppt_x</p:attrName>
                                        </p:attrNameLst>
                                      </p:cBhvr>
                                      <p:to>
                                        <p:strVal val="(0.5)"/>
                                      </p:to>
                                    </p:set>
                                    <p:anim from="(0.5)" to="(#ppt_x)" calcmode="lin" valueType="num">
                                      <p:cBhvr>
                                        <p:cTn id="145" dur="1230" accel="100000" fill="hold">
                                          <p:stCondLst>
                                            <p:cond delay="770"/>
                                          </p:stCondLst>
                                        </p:cTn>
                                        <p:tgtEl>
                                          <p:spTgt spid="8">
                                            <p:txEl>
                                              <p:pRg st="0" end="0"/>
                                            </p:txEl>
                                          </p:spTgt>
                                        </p:tgtEl>
                                        <p:attrNameLst>
                                          <p:attrName>ppt_x</p:attrName>
                                        </p:attrNameLst>
                                      </p:cBhvr>
                                    </p:anim>
                                    <p:set>
                                      <p:cBhvr>
                                        <p:cTn id="146" dur="770" fill="hold"/>
                                        <p:tgtEl>
                                          <p:spTgt spid="8">
                                            <p:txEl>
                                              <p:pRg st="0" end="0"/>
                                            </p:txEl>
                                          </p:spTgt>
                                        </p:tgtEl>
                                        <p:attrNameLst>
                                          <p:attrName>ppt_y</p:attrName>
                                        </p:attrNameLst>
                                      </p:cBhvr>
                                      <p:to>
                                        <p:strVal val="(#ppt_y+0.4)"/>
                                      </p:to>
                                    </p:set>
                                    <p:anim from="(#ppt_y+0.4)" to="(#ppt_y)" calcmode="lin" valueType="num">
                                      <p:cBhvr>
                                        <p:cTn id="147" dur="1230" accel="100000" fill="hold">
                                          <p:stCondLst>
                                            <p:cond delay="770"/>
                                          </p:stCondLst>
                                        </p:cTn>
                                        <p:tgtEl>
                                          <p:spTgt spid="8">
                                            <p:txEl>
                                              <p:pRg st="0" end="0"/>
                                            </p:txEl>
                                          </p:spTgt>
                                        </p:tgtEl>
                                        <p:attrNameLst>
                                          <p:attrName>ppt_y</p:attrName>
                                        </p:attrNameLst>
                                      </p:cBhvr>
                                    </p:anim>
                                  </p:childTnLst>
                                </p:cTn>
                              </p:par>
                            </p:childTnLst>
                          </p:cTn>
                        </p:par>
                      </p:childTnLst>
                    </p:cTn>
                  </p:par>
                  <p:par>
                    <p:cTn id="148" fill="hold">
                      <p:stCondLst>
                        <p:cond delay="indefinite"/>
                      </p:stCondLst>
                      <p:childTnLst>
                        <p:par>
                          <p:cTn id="149" fill="hold">
                            <p:stCondLst>
                              <p:cond delay="0"/>
                            </p:stCondLst>
                            <p:childTnLst>
                              <p:par>
                                <p:cTn id="150" presetID="56" presetClass="entr" presetSubtype="0" fill="hold" nodeType="clickEffect">
                                  <p:stCondLst>
                                    <p:cond delay="0"/>
                                  </p:stCondLst>
                                  <p:iterate type="lt">
                                    <p:tmPct val="10000"/>
                                  </p:iterate>
                                  <p:childTnLst>
                                    <p:set>
                                      <p:cBhvr>
                                        <p:cTn id="151" dur="1" fill="hold">
                                          <p:stCondLst>
                                            <p:cond delay="0"/>
                                          </p:stCondLst>
                                        </p:cTn>
                                        <p:tgtEl>
                                          <p:spTgt spid="5">
                                            <p:txEl>
                                              <p:pRg st="4" end="4"/>
                                            </p:txEl>
                                          </p:spTgt>
                                        </p:tgtEl>
                                        <p:attrNameLst>
                                          <p:attrName>style.visibility</p:attrName>
                                        </p:attrNameLst>
                                      </p:cBhvr>
                                      <p:to>
                                        <p:strVal val="visible"/>
                                      </p:to>
                                    </p:set>
                                    <p:anim by="(-#ppt_w*2)" calcmode="lin" valueType="num">
                                      <p:cBhvr rctx="PPT">
                                        <p:cTn id="152" dur="500" autoRev="1" fill="hold">
                                          <p:stCondLst>
                                            <p:cond delay="0"/>
                                          </p:stCondLst>
                                        </p:cTn>
                                        <p:tgtEl>
                                          <p:spTgt spid="5">
                                            <p:txEl>
                                              <p:pRg st="4" end="4"/>
                                            </p:txEl>
                                          </p:spTgt>
                                        </p:tgtEl>
                                        <p:attrNameLst>
                                          <p:attrName>ppt_w</p:attrName>
                                        </p:attrNameLst>
                                      </p:cBhvr>
                                    </p:anim>
                                    <p:anim by="(#ppt_w*0.50)" calcmode="lin" valueType="num">
                                      <p:cBhvr>
                                        <p:cTn id="153" dur="500" decel="50000" autoRev="1" fill="hold">
                                          <p:stCondLst>
                                            <p:cond delay="0"/>
                                          </p:stCondLst>
                                        </p:cTn>
                                        <p:tgtEl>
                                          <p:spTgt spid="5">
                                            <p:txEl>
                                              <p:pRg st="4" end="4"/>
                                            </p:txEl>
                                          </p:spTgt>
                                        </p:tgtEl>
                                        <p:attrNameLst>
                                          <p:attrName>ppt_x</p:attrName>
                                        </p:attrNameLst>
                                      </p:cBhvr>
                                    </p:anim>
                                    <p:anim from="(-#ppt_h/2)" to="(#ppt_y)" calcmode="lin" valueType="num">
                                      <p:cBhvr>
                                        <p:cTn id="154" dur="1000" fill="hold">
                                          <p:stCondLst>
                                            <p:cond delay="0"/>
                                          </p:stCondLst>
                                        </p:cTn>
                                        <p:tgtEl>
                                          <p:spTgt spid="5">
                                            <p:txEl>
                                              <p:pRg st="4" end="4"/>
                                            </p:txEl>
                                          </p:spTgt>
                                        </p:tgtEl>
                                        <p:attrNameLst>
                                          <p:attrName>ppt_y</p:attrName>
                                        </p:attrNameLst>
                                      </p:cBhvr>
                                    </p:anim>
                                    <p:animRot by="21600000">
                                      <p:cBhvr>
                                        <p:cTn id="155" dur="1000" fill="hold">
                                          <p:stCondLst>
                                            <p:cond delay="0"/>
                                          </p:stCondLst>
                                        </p:cTn>
                                        <p:tgtEl>
                                          <p:spTgt spid="5">
                                            <p:txEl>
                                              <p:pRg st="4" end="4"/>
                                            </p:txEl>
                                          </p:spTgt>
                                        </p:tgtEl>
                                        <p:attrNameLst>
                                          <p:attrName>r</p:attrName>
                                        </p:attrNameLst>
                                      </p:cBhvr>
                                    </p:animRot>
                                  </p:childTnLst>
                                </p:cTn>
                              </p:par>
                            </p:childTnLst>
                          </p:cTn>
                        </p:par>
                      </p:childTnLst>
                    </p:cTn>
                  </p:par>
                  <p:par>
                    <p:cTn id="156" fill="hold">
                      <p:stCondLst>
                        <p:cond delay="indefinite"/>
                      </p:stCondLst>
                      <p:childTnLst>
                        <p:par>
                          <p:cTn id="157" fill="hold">
                            <p:stCondLst>
                              <p:cond delay="0"/>
                            </p:stCondLst>
                            <p:childTnLst>
                              <p:par>
                                <p:cTn id="158" presetID="51" presetClass="entr" presetSubtype="0" fill="hold" nodeType="clickEffect">
                                  <p:stCondLst>
                                    <p:cond delay="0"/>
                                  </p:stCondLst>
                                  <p:iterate type="lt">
                                    <p:tmPct val="0"/>
                                  </p:iterate>
                                  <p:childTnLst>
                                    <p:set>
                                      <p:cBhvr>
                                        <p:cTn id="159" dur="1" fill="hold">
                                          <p:stCondLst>
                                            <p:cond delay="0"/>
                                          </p:stCondLst>
                                        </p:cTn>
                                        <p:tgtEl>
                                          <p:spTgt spid="5">
                                            <p:txEl>
                                              <p:pRg st="5" end="5"/>
                                            </p:txEl>
                                          </p:spTgt>
                                        </p:tgtEl>
                                        <p:attrNameLst>
                                          <p:attrName>style.visibility</p:attrName>
                                        </p:attrNameLst>
                                      </p:cBhvr>
                                      <p:to>
                                        <p:strVal val="visible"/>
                                      </p:to>
                                    </p:set>
                                    <p:animEffect transition="in" filter="fade">
                                      <p:cBhvr>
                                        <p:cTn id="160" dur="770" decel="100000"/>
                                        <p:tgtEl>
                                          <p:spTgt spid="5">
                                            <p:txEl>
                                              <p:pRg st="5" end="5"/>
                                            </p:txEl>
                                          </p:spTgt>
                                        </p:tgtEl>
                                      </p:cBhvr>
                                    </p:animEffect>
                                    <p:animScale>
                                      <p:cBhvr>
                                        <p:cTn id="161" dur="770" decel="100000"/>
                                        <p:tgtEl>
                                          <p:spTgt spid="5">
                                            <p:txEl>
                                              <p:pRg st="5" end="5"/>
                                            </p:txEl>
                                          </p:spTgt>
                                        </p:tgtEl>
                                      </p:cBhvr>
                                      <p:from x="10000" y="10000"/>
                                      <p:to x="200000" y="450000"/>
                                    </p:animScale>
                                    <p:animScale>
                                      <p:cBhvr>
                                        <p:cTn id="162" dur="1230" accel="100000" fill="hold">
                                          <p:stCondLst>
                                            <p:cond delay="770"/>
                                          </p:stCondLst>
                                        </p:cTn>
                                        <p:tgtEl>
                                          <p:spTgt spid="5">
                                            <p:txEl>
                                              <p:pRg st="5" end="5"/>
                                            </p:txEl>
                                          </p:spTgt>
                                        </p:tgtEl>
                                      </p:cBhvr>
                                      <p:from x="200000" y="450000"/>
                                      <p:to x="100000" y="100000"/>
                                    </p:animScale>
                                    <p:set>
                                      <p:cBhvr>
                                        <p:cTn id="163" dur="770" fill="hold"/>
                                        <p:tgtEl>
                                          <p:spTgt spid="5">
                                            <p:txEl>
                                              <p:pRg st="5" end="5"/>
                                            </p:txEl>
                                          </p:spTgt>
                                        </p:tgtEl>
                                        <p:attrNameLst>
                                          <p:attrName>ppt_x</p:attrName>
                                        </p:attrNameLst>
                                      </p:cBhvr>
                                      <p:to>
                                        <p:strVal val="(0.5)"/>
                                      </p:to>
                                    </p:set>
                                    <p:anim from="(0.5)" to="(#ppt_x)" calcmode="lin" valueType="num">
                                      <p:cBhvr>
                                        <p:cTn id="164" dur="1230" accel="100000" fill="hold">
                                          <p:stCondLst>
                                            <p:cond delay="770"/>
                                          </p:stCondLst>
                                        </p:cTn>
                                        <p:tgtEl>
                                          <p:spTgt spid="5">
                                            <p:txEl>
                                              <p:pRg st="5" end="5"/>
                                            </p:txEl>
                                          </p:spTgt>
                                        </p:tgtEl>
                                        <p:attrNameLst>
                                          <p:attrName>ppt_x</p:attrName>
                                        </p:attrNameLst>
                                      </p:cBhvr>
                                    </p:anim>
                                    <p:set>
                                      <p:cBhvr>
                                        <p:cTn id="165" dur="770" fill="hold"/>
                                        <p:tgtEl>
                                          <p:spTgt spid="5">
                                            <p:txEl>
                                              <p:pRg st="5" end="5"/>
                                            </p:txEl>
                                          </p:spTgt>
                                        </p:tgtEl>
                                        <p:attrNameLst>
                                          <p:attrName>ppt_y</p:attrName>
                                        </p:attrNameLst>
                                      </p:cBhvr>
                                      <p:to>
                                        <p:strVal val="(#ppt_y+0.4)"/>
                                      </p:to>
                                    </p:set>
                                    <p:anim from="(#ppt_y+0.4)" to="(#ppt_y)" calcmode="lin" valueType="num">
                                      <p:cBhvr>
                                        <p:cTn id="166" dur="1230" accel="100000" fill="hold">
                                          <p:stCondLst>
                                            <p:cond delay="770"/>
                                          </p:stCondLst>
                                        </p:cTn>
                                        <p:tgtEl>
                                          <p:spTgt spid="5">
                                            <p:txEl>
                                              <p:pRg st="5" end="5"/>
                                            </p:txEl>
                                          </p:spTgt>
                                        </p:tgtEl>
                                        <p:attrNameLst>
                                          <p:attrName>ppt_y</p:attrName>
                                        </p:attrNameLst>
                                      </p:cBhvr>
                                    </p:anim>
                                  </p:childTnLst>
                                </p:cTn>
                              </p:par>
                              <p:par>
                                <p:cTn id="167" presetID="51" presetClass="entr" presetSubtype="0" fill="hold" nodeType="withEffect">
                                  <p:stCondLst>
                                    <p:cond delay="0"/>
                                  </p:stCondLst>
                                  <p:iterate type="lt">
                                    <p:tmPct val="0"/>
                                  </p:iterate>
                                  <p:childTnLst>
                                    <p:set>
                                      <p:cBhvr>
                                        <p:cTn id="168" dur="1" fill="hold">
                                          <p:stCondLst>
                                            <p:cond delay="0"/>
                                          </p:stCondLst>
                                        </p:cTn>
                                        <p:tgtEl>
                                          <p:spTgt spid="5">
                                            <p:txEl>
                                              <p:pRg st="6" end="6"/>
                                            </p:txEl>
                                          </p:spTgt>
                                        </p:tgtEl>
                                        <p:attrNameLst>
                                          <p:attrName>style.visibility</p:attrName>
                                        </p:attrNameLst>
                                      </p:cBhvr>
                                      <p:to>
                                        <p:strVal val="visible"/>
                                      </p:to>
                                    </p:set>
                                    <p:animEffect transition="in" filter="fade">
                                      <p:cBhvr>
                                        <p:cTn id="169" dur="770" decel="100000"/>
                                        <p:tgtEl>
                                          <p:spTgt spid="5">
                                            <p:txEl>
                                              <p:pRg st="6" end="6"/>
                                            </p:txEl>
                                          </p:spTgt>
                                        </p:tgtEl>
                                      </p:cBhvr>
                                    </p:animEffect>
                                    <p:animScale>
                                      <p:cBhvr>
                                        <p:cTn id="170" dur="770" decel="100000"/>
                                        <p:tgtEl>
                                          <p:spTgt spid="5">
                                            <p:txEl>
                                              <p:pRg st="6" end="6"/>
                                            </p:txEl>
                                          </p:spTgt>
                                        </p:tgtEl>
                                      </p:cBhvr>
                                      <p:from x="10000" y="10000"/>
                                      <p:to x="200000" y="450000"/>
                                    </p:animScale>
                                    <p:animScale>
                                      <p:cBhvr>
                                        <p:cTn id="171" dur="1230" accel="100000" fill="hold">
                                          <p:stCondLst>
                                            <p:cond delay="770"/>
                                          </p:stCondLst>
                                        </p:cTn>
                                        <p:tgtEl>
                                          <p:spTgt spid="5">
                                            <p:txEl>
                                              <p:pRg st="6" end="6"/>
                                            </p:txEl>
                                          </p:spTgt>
                                        </p:tgtEl>
                                      </p:cBhvr>
                                      <p:from x="200000" y="450000"/>
                                      <p:to x="100000" y="100000"/>
                                    </p:animScale>
                                    <p:set>
                                      <p:cBhvr>
                                        <p:cTn id="172" dur="770" fill="hold"/>
                                        <p:tgtEl>
                                          <p:spTgt spid="5">
                                            <p:txEl>
                                              <p:pRg st="6" end="6"/>
                                            </p:txEl>
                                          </p:spTgt>
                                        </p:tgtEl>
                                        <p:attrNameLst>
                                          <p:attrName>ppt_x</p:attrName>
                                        </p:attrNameLst>
                                      </p:cBhvr>
                                      <p:to>
                                        <p:strVal val="(0.5)"/>
                                      </p:to>
                                    </p:set>
                                    <p:anim from="(0.5)" to="(#ppt_x)" calcmode="lin" valueType="num">
                                      <p:cBhvr>
                                        <p:cTn id="173" dur="1230" accel="100000" fill="hold">
                                          <p:stCondLst>
                                            <p:cond delay="770"/>
                                          </p:stCondLst>
                                        </p:cTn>
                                        <p:tgtEl>
                                          <p:spTgt spid="5">
                                            <p:txEl>
                                              <p:pRg st="6" end="6"/>
                                            </p:txEl>
                                          </p:spTgt>
                                        </p:tgtEl>
                                        <p:attrNameLst>
                                          <p:attrName>ppt_x</p:attrName>
                                        </p:attrNameLst>
                                      </p:cBhvr>
                                    </p:anim>
                                    <p:set>
                                      <p:cBhvr>
                                        <p:cTn id="174" dur="770" fill="hold"/>
                                        <p:tgtEl>
                                          <p:spTgt spid="5">
                                            <p:txEl>
                                              <p:pRg st="6" end="6"/>
                                            </p:txEl>
                                          </p:spTgt>
                                        </p:tgtEl>
                                        <p:attrNameLst>
                                          <p:attrName>ppt_y</p:attrName>
                                        </p:attrNameLst>
                                      </p:cBhvr>
                                      <p:to>
                                        <p:strVal val="(#ppt_y+0.4)"/>
                                      </p:to>
                                    </p:set>
                                    <p:anim from="(#ppt_y+0.4)" to="(#ppt_y)" calcmode="lin" valueType="num">
                                      <p:cBhvr>
                                        <p:cTn id="175" dur="1230" accel="100000" fill="hold">
                                          <p:stCondLst>
                                            <p:cond delay="770"/>
                                          </p:stCondLst>
                                        </p:cTn>
                                        <p:tgtEl>
                                          <p:spTgt spid="5">
                                            <p:txEl>
                                              <p:pRg st="6" end="6"/>
                                            </p:txEl>
                                          </p:spTgt>
                                        </p:tgtEl>
                                        <p:attrNameLst>
                                          <p:attrName>ppt_y</p:attrName>
                                        </p:attrNameLst>
                                      </p:cBhvr>
                                    </p:anim>
                                  </p:childTnLst>
                                </p:cTn>
                              </p:par>
                            </p:childTnLst>
                          </p:cTn>
                        </p:par>
                      </p:childTnLst>
                    </p:cTn>
                  </p:par>
                  <p:par>
                    <p:cTn id="176" fill="hold">
                      <p:stCondLst>
                        <p:cond delay="indefinite"/>
                      </p:stCondLst>
                      <p:childTnLst>
                        <p:par>
                          <p:cTn id="177" fill="hold">
                            <p:stCondLst>
                              <p:cond delay="0"/>
                            </p:stCondLst>
                            <p:childTnLst>
                              <p:par>
                                <p:cTn id="178" presetID="56" presetClass="entr" presetSubtype="0" fill="hold" nodeType="clickEffect">
                                  <p:stCondLst>
                                    <p:cond delay="0"/>
                                  </p:stCondLst>
                                  <p:iterate type="lt">
                                    <p:tmPct val="10000"/>
                                  </p:iterate>
                                  <p:childTnLst>
                                    <p:set>
                                      <p:cBhvr>
                                        <p:cTn id="179" dur="1" fill="hold">
                                          <p:stCondLst>
                                            <p:cond delay="0"/>
                                          </p:stCondLst>
                                        </p:cTn>
                                        <p:tgtEl>
                                          <p:spTgt spid="5">
                                            <p:txEl>
                                              <p:pRg st="5" end="5"/>
                                            </p:txEl>
                                          </p:spTgt>
                                        </p:tgtEl>
                                        <p:attrNameLst>
                                          <p:attrName>style.visibility</p:attrName>
                                        </p:attrNameLst>
                                      </p:cBhvr>
                                      <p:to>
                                        <p:strVal val="visible"/>
                                      </p:to>
                                    </p:set>
                                    <p:anim by="(-#ppt_w*2)" calcmode="lin" valueType="num">
                                      <p:cBhvr rctx="PPT">
                                        <p:cTn id="180" dur="500" autoRev="1" fill="hold">
                                          <p:stCondLst>
                                            <p:cond delay="0"/>
                                          </p:stCondLst>
                                        </p:cTn>
                                        <p:tgtEl>
                                          <p:spTgt spid="5">
                                            <p:txEl>
                                              <p:pRg st="5" end="5"/>
                                            </p:txEl>
                                          </p:spTgt>
                                        </p:tgtEl>
                                        <p:attrNameLst>
                                          <p:attrName>ppt_w</p:attrName>
                                        </p:attrNameLst>
                                      </p:cBhvr>
                                    </p:anim>
                                    <p:anim by="(#ppt_w*0.50)" calcmode="lin" valueType="num">
                                      <p:cBhvr>
                                        <p:cTn id="181" dur="500" decel="50000" autoRev="1" fill="hold">
                                          <p:stCondLst>
                                            <p:cond delay="0"/>
                                          </p:stCondLst>
                                        </p:cTn>
                                        <p:tgtEl>
                                          <p:spTgt spid="5">
                                            <p:txEl>
                                              <p:pRg st="5" end="5"/>
                                            </p:txEl>
                                          </p:spTgt>
                                        </p:tgtEl>
                                        <p:attrNameLst>
                                          <p:attrName>ppt_x</p:attrName>
                                        </p:attrNameLst>
                                      </p:cBhvr>
                                    </p:anim>
                                    <p:anim from="(-#ppt_h/2)" to="(#ppt_y)" calcmode="lin" valueType="num">
                                      <p:cBhvr>
                                        <p:cTn id="182" dur="1000" fill="hold">
                                          <p:stCondLst>
                                            <p:cond delay="0"/>
                                          </p:stCondLst>
                                        </p:cTn>
                                        <p:tgtEl>
                                          <p:spTgt spid="5">
                                            <p:txEl>
                                              <p:pRg st="5" end="5"/>
                                            </p:txEl>
                                          </p:spTgt>
                                        </p:tgtEl>
                                        <p:attrNameLst>
                                          <p:attrName>ppt_y</p:attrName>
                                        </p:attrNameLst>
                                      </p:cBhvr>
                                    </p:anim>
                                    <p:animRot by="21600000">
                                      <p:cBhvr>
                                        <p:cTn id="183" dur="1000" fill="hold">
                                          <p:stCondLst>
                                            <p:cond delay="0"/>
                                          </p:stCondLst>
                                        </p:cTn>
                                        <p:tgtEl>
                                          <p:spTgt spid="5">
                                            <p:txEl>
                                              <p:pRg st="5" end="5"/>
                                            </p:txEl>
                                          </p:spTgt>
                                        </p:tgtEl>
                                        <p:attrNameLst>
                                          <p:attrName>r</p:attrName>
                                        </p:attrNameLst>
                                      </p:cBhvr>
                                    </p:animRot>
                                  </p:childTnLst>
                                </p:cTn>
                              </p:par>
                              <p:par>
                                <p:cTn id="184" presetID="56" presetClass="entr" presetSubtype="0" fill="hold" nodeType="withEffect">
                                  <p:stCondLst>
                                    <p:cond delay="0"/>
                                  </p:stCondLst>
                                  <p:iterate type="lt">
                                    <p:tmPct val="10000"/>
                                  </p:iterate>
                                  <p:childTnLst>
                                    <p:set>
                                      <p:cBhvr>
                                        <p:cTn id="185" dur="1" fill="hold">
                                          <p:stCondLst>
                                            <p:cond delay="0"/>
                                          </p:stCondLst>
                                        </p:cTn>
                                        <p:tgtEl>
                                          <p:spTgt spid="5">
                                            <p:txEl>
                                              <p:pRg st="6" end="6"/>
                                            </p:txEl>
                                          </p:spTgt>
                                        </p:tgtEl>
                                        <p:attrNameLst>
                                          <p:attrName>style.visibility</p:attrName>
                                        </p:attrNameLst>
                                      </p:cBhvr>
                                      <p:to>
                                        <p:strVal val="visible"/>
                                      </p:to>
                                    </p:set>
                                    <p:anim by="(-#ppt_w*2)" calcmode="lin" valueType="num">
                                      <p:cBhvr rctx="PPT">
                                        <p:cTn id="186" dur="500" autoRev="1" fill="hold">
                                          <p:stCondLst>
                                            <p:cond delay="0"/>
                                          </p:stCondLst>
                                        </p:cTn>
                                        <p:tgtEl>
                                          <p:spTgt spid="5">
                                            <p:txEl>
                                              <p:pRg st="6" end="6"/>
                                            </p:txEl>
                                          </p:spTgt>
                                        </p:tgtEl>
                                        <p:attrNameLst>
                                          <p:attrName>ppt_w</p:attrName>
                                        </p:attrNameLst>
                                      </p:cBhvr>
                                    </p:anim>
                                    <p:anim by="(#ppt_w*0.50)" calcmode="lin" valueType="num">
                                      <p:cBhvr>
                                        <p:cTn id="187" dur="500" decel="50000" autoRev="1" fill="hold">
                                          <p:stCondLst>
                                            <p:cond delay="0"/>
                                          </p:stCondLst>
                                        </p:cTn>
                                        <p:tgtEl>
                                          <p:spTgt spid="5">
                                            <p:txEl>
                                              <p:pRg st="6" end="6"/>
                                            </p:txEl>
                                          </p:spTgt>
                                        </p:tgtEl>
                                        <p:attrNameLst>
                                          <p:attrName>ppt_x</p:attrName>
                                        </p:attrNameLst>
                                      </p:cBhvr>
                                    </p:anim>
                                    <p:anim from="(-#ppt_h/2)" to="(#ppt_y)" calcmode="lin" valueType="num">
                                      <p:cBhvr>
                                        <p:cTn id="188" dur="1000" fill="hold">
                                          <p:stCondLst>
                                            <p:cond delay="0"/>
                                          </p:stCondLst>
                                        </p:cTn>
                                        <p:tgtEl>
                                          <p:spTgt spid="5">
                                            <p:txEl>
                                              <p:pRg st="6" end="6"/>
                                            </p:txEl>
                                          </p:spTgt>
                                        </p:tgtEl>
                                        <p:attrNameLst>
                                          <p:attrName>ppt_y</p:attrName>
                                        </p:attrNameLst>
                                      </p:cBhvr>
                                    </p:anim>
                                    <p:animRot by="21600000">
                                      <p:cBhvr>
                                        <p:cTn id="189" dur="1000" fill="hold">
                                          <p:stCondLst>
                                            <p:cond delay="0"/>
                                          </p:stCondLst>
                                        </p:cTn>
                                        <p:tgtEl>
                                          <p:spTgt spid="5">
                                            <p:txEl>
                                              <p:pRg st="6" end="6"/>
                                            </p:txEl>
                                          </p:spTgt>
                                        </p:tgtEl>
                                        <p:attrNameLst>
                                          <p:attrName>r</p:attrName>
                                        </p:attrNameLst>
                                      </p:cBhvr>
                                    </p:animRot>
                                  </p:childTnLst>
                                </p:cTn>
                              </p:par>
                            </p:childTnLst>
                          </p:cTn>
                        </p:par>
                      </p:childTnLst>
                    </p:cTn>
                  </p:par>
                  <p:par>
                    <p:cTn id="190" fill="hold">
                      <p:stCondLst>
                        <p:cond delay="indefinite"/>
                      </p:stCondLst>
                      <p:childTnLst>
                        <p:par>
                          <p:cTn id="191" fill="hold">
                            <p:stCondLst>
                              <p:cond delay="0"/>
                            </p:stCondLst>
                            <p:childTnLst>
                              <p:par>
                                <p:cTn id="192" presetID="51" presetClass="entr" presetSubtype="0" fill="hold" nodeType="clickEffect">
                                  <p:stCondLst>
                                    <p:cond delay="0"/>
                                  </p:stCondLst>
                                  <p:childTnLst>
                                    <p:set>
                                      <p:cBhvr>
                                        <p:cTn id="193" dur="1" fill="hold">
                                          <p:stCondLst>
                                            <p:cond delay="0"/>
                                          </p:stCondLst>
                                        </p:cTn>
                                        <p:tgtEl>
                                          <p:spTgt spid="9">
                                            <p:txEl>
                                              <p:pRg st="0" end="0"/>
                                            </p:txEl>
                                          </p:spTgt>
                                        </p:tgtEl>
                                        <p:attrNameLst>
                                          <p:attrName>style.visibility</p:attrName>
                                        </p:attrNameLst>
                                      </p:cBhvr>
                                      <p:to>
                                        <p:strVal val="visible"/>
                                      </p:to>
                                    </p:set>
                                    <p:animEffect transition="in" filter="fade">
                                      <p:cBhvr>
                                        <p:cTn id="194" dur="770" decel="100000"/>
                                        <p:tgtEl>
                                          <p:spTgt spid="9">
                                            <p:txEl>
                                              <p:pRg st="0" end="0"/>
                                            </p:txEl>
                                          </p:spTgt>
                                        </p:tgtEl>
                                      </p:cBhvr>
                                    </p:animEffect>
                                    <p:animScale>
                                      <p:cBhvr>
                                        <p:cTn id="195" dur="770" decel="100000"/>
                                        <p:tgtEl>
                                          <p:spTgt spid="9">
                                            <p:txEl>
                                              <p:pRg st="0" end="0"/>
                                            </p:txEl>
                                          </p:spTgt>
                                        </p:tgtEl>
                                      </p:cBhvr>
                                      <p:from x="10000" y="10000"/>
                                      <p:to x="200000" y="450000"/>
                                    </p:animScale>
                                    <p:animScale>
                                      <p:cBhvr>
                                        <p:cTn id="196" dur="1230" accel="100000" fill="hold">
                                          <p:stCondLst>
                                            <p:cond delay="770"/>
                                          </p:stCondLst>
                                        </p:cTn>
                                        <p:tgtEl>
                                          <p:spTgt spid="9">
                                            <p:txEl>
                                              <p:pRg st="0" end="0"/>
                                            </p:txEl>
                                          </p:spTgt>
                                        </p:tgtEl>
                                      </p:cBhvr>
                                      <p:from x="200000" y="450000"/>
                                      <p:to x="100000" y="100000"/>
                                    </p:animScale>
                                    <p:set>
                                      <p:cBhvr>
                                        <p:cTn id="197" dur="770" fill="hold"/>
                                        <p:tgtEl>
                                          <p:spTgt spid="9">
                                            <p:txEl>
                                              <p:pRg st="0" end="0"/>
                                            </p:txEl>
                                          </p:spTgt>
                                        </p:tgtEl>
                                        <p:attrNameLst>
                                          <p:attrName>ppt_x</p:attrName>
                                        </p:attrNameLst>
                                      </p:cBhvr>
                                      <p:to>
                                        <p:strVal val="(0.5)"/>
                                      </p:to>
                                    </p:set>
                                    <p:anim from="(0.5)" to="(#ppt_x)" calcmode="lin" valueType="num">
                                      <p:cBhvr>
                                        <p:cTn id="198" dur="1230" accel="100000" fill="hold">
                                          <p:stCondLst>
                                            <p:cond delay="770"/>
                                          </p:stCondLst>
                                        </p:cTn>
                                        <p:tgtEl>
                                          <p:spTgt spid="9">
                                            <p:txEl>
                                              <p:pRg st="0" end="0"/>
                                            </p:txEl>
                                          </p:spTgt>
                                        </p:tgtEl>
                                        <p:attrNameLst>
                                          <p:attrName>ppt_x</p:attrName>
                                        </p:attrNameLst>
                                      </p:cBhvr>
                                    </p:anim>
                                    <p:set>
                                      <p:cBhvr>
                                        <p:cTn id="199" dur="770" fill="hold"/>
                                        <p:tgtEl>
                                          <p:spTgt spid="9">
                                            <p:txEl>
                                              <p:pRg st="0" end="0"/>
                                            </p:txEl>
                                          </p:spTgt>
                                        </p:tgtEl>
                                        <p:attrNameLst>
                                          <p:attrName>ppt_y</p:attrName>
                                        </p:attrNameLst>
                                      </p:cBhvr>
                                      <p:to>
                                        <p:strVal val="(#ppt_y+0.4)"/>
                                      </p:to>
                                    </p:set>
                                    <p:anim from="(#ppt_y+0.4)" to="(#ppt_y)" calcmode="lin" valueType="num">
                                      <p:cBhvr>
                                        <p:cTn id="200" dur="1230" accel="100000" fill="hold">
                                          <p:stCondLst>
                                            <p:cond delay="770"/>
                                          </p:stCondLst>
                                        </p:cTn>
                                        <p:tgtEl>
                                          <p:spTgt spid="9">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__Data_Users_DefApps_AppData_INTERNETEXPLORER_Temp_Saved Images_458866758_daa49147e6.jpg"/>
          <p:cNvPicPr>
            <a:picLocks noChangeAspect="1"/>
          </p:cNvPicPr>
          <p:nvPr/>
        </p:nvPicPr>
        <p:blipFill>
          <a:blip r:embed="rId2"/>
          <a:stretch>
            <a:fillRect/>
          </a:stretch>
        </p:blipFill>
        <p:spPr>
          <a:xfrm>
            <a:off x="2819400" y="304800"/>
            <a:ext cx="5943600" cy="4876800"/>
          </a:xfrm>
          <a:prstGeom prst="rect">
            <a:avLst/>
          </a:prstGeom>
        </p:spPr>
      </p:pic>
      <p:sp>
        <p:nvSpPr>
          <p:cNvPr id="3" name="TextBox 2"/>
          <p:cNvSpPr txBox="1"/>
          <p:nvPr/>
        </p:nvSpPr>
        <p:spPr>
          <a:xfrm>
            <a:off x="3962400" y="5638800"/>
            <a:ext cx="3581400" cy="381000"/>
          </a:xfrm>
          <a:prstGeom prst="rect">
            <a:avLst/>
          </a:prstGeom>
          <a:noFill/>
        </p:spPr>
        <p:txBody>
          <a:bodyPr wrap="square" rtlCol="0">
            <a:spAutoFit/>
          </a:bodyPr>
          <a:lstStyle/>
          <a:p>
            <a:r>
              <a:rPr lang="en-US"/>
              <a:t>                 Shari</a:t>
            </a:r>
            <a:endParaRPr lang="en-US" dirty="0"/>
          </a:p>
        </p:txBody>
      </p:sp>
    </p:spTree>
    <p:extLst>
      <p:ext uri="{BB962C8B-B14F-4D97-AF65-F5344CB8AC3E}">
        <p14:creationId xmlns:p14="http://schemas.microsoft.com/office/powerpoint/2010/main" val="2811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28458e075f2dec6dd4c6e5ae1c6519.jpg"/>
          <p:cNvPicPr>
            <a:picLocks noChangeAspect="1"/>
          </p:cNvPicPr>
          <p:nvPr/>
        </p:nvPicPr>
        <p:blipFill>
          <a:blip r:embed="rId2"/>
          <a:stretch>
            <a:fillRect/>
          </a:stretch>
        </p:blipFill>
        <p:spPr>
          <a:xfrm>
            <a:off x="3886200" y="762000"/>
            <a:ext cx="5943600" cy="5257800"/>
          </a:xfrm>
          <a:prstGeom prst="rect">
            <a:avLst/>
          </a:prstGeom>
        </p:spPr>
      </p:pic>
      <p:sp>
        <p:nvSpPr>
          <p:cNvPr id="4" name="TextBox 3"/>
          <p:cNvSpPr txBox="1"/>
          <p:nvPr/>
        </p:nvSpPr>
        <p:spPr>
          <a:xfrm>
            <a:off x="5638800" y="5715000"/>
            <a:ext cx="3048000" cy="369332"/>
          </a:xfrm>
          <a:prstGeom prst="rect">
            <a:avLst/>
          </a:prstGeom>
          <a:noFill/>
        </p:spPr>
        <p:txBody>
          <a:bodyPr wrap="square" rtlCol="0">
            <a:spAutoFit/>
          </a:bodyPr>
          <a:lstStyle/>
          <a:p>
            <a:r>
              <a:rPr lang="en-US" dirty="0"/>
              <a:t>Panjabi</a:t>
            </a:r>
          </a:p>
        </p:txBody>
      </p:sp>
    </p:spTree>
    <p:extLst>
      <p:ext uri="{BB962C8B-B14F-4D97-AF65-F5344CB8AC3E}">
        <p14:creationId xmlns:p14="http://schemas.microsoft.com/office/powerpoint/2010/main" val="180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476345"/>
            <a:ext cx="57912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            ANSWER THE FOLLOWING QUESTIONS</a:t>
            </a:r>
          </a:p>
        </p:txBody>
      </p:sp>
      <p:sp>
        <p:nvSpPr>
          <p:cNvPr id="3" name="Rectangle 2"/>
          <p:cNvSpPr/>
          <p:nvPr/>
        </p:nvSpPr>
        <p:spPr>
          <a:xfrm>
            <a:off x="3733800" y="1371600"/>
            <a:ext cx="5334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57400" y="2362201"/>
            <a:ext cx="8229600" cy="2554545"/>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rPr>
              <a:t>a.What</a:t>
            </a:r>
            <a:r>
              <a:rPr lang="en-US" sz="4000" b="1" dirty="0">
                <a:effectLst>
                  <a:outerShdw blurRad="38100" dist="38100" dir="2700000" algn="tl">
                    <a:srgbClr val="000000">
                      <a:alpha val="43137"/>
                    </a:srgbClr>
                  </a:outerShdw>
                </a:effectLst>
              </a:rPr>
              <a:t> kind of dress men wear on </a:t>
            </a:r>
            <a:r>
              <a:rPr lang="en-US" sz="4000" b="1" dirty="0" err="1">
                <a:effectLst>
                  <a:outerShdw blurRad="38100" dist="38100" dir="2700000" algn="tl">
                    <a:srgbClr val="000000">
                      <a:alpha val="43137"/>
                    </a:srgbClr>
                  </a:outerShdw>
                </a:effectLst>
              </a:rPr>
              <a:t>Pahela</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Baishakh</a:t>
            </a:r>
            <a:r>
              <a:rPr lang="en-US" sz="4000" b="1" dirty="0">
                <a:effectLst>
                  <a:outerShdw blurRad="38100" dist="38100" dir="2700000" algn="tl">
                    <a:srgbClr val="000000">
                      <a:alpha val="43137"/>
                    </a:srgbClr>
                  </a:outerShdw>
                </a:effectLst>
              </a:rPr>
              <a:t> ?</a:t>
            </a:r>
          </a:p>
          <a:p>
            <a:r>
              <a:rPr lang="en-US" sz="4000" b="1" dirty="0">
                <a:effectLst>
                  <a:outerShdw blurRad="38100" dist="38100" dir="2700000" algn="tl">
                    <a:srgbClr val="000000">
                      <a:alpha val="43137"/>
                    </a:srgbClr>
                  </a:outerShdw>
                </a:effectLst>
              </a:rPr>
              <a:t>b. What famous song is sung in </a:t>
            </a:r>
            <a:r>
              <a:rPr lang="en-US" sz="4000" b="1" dirty="0" err="1">
                <a:effectLst>
                  <a:outerShdw blurRad="38100" dist="38100" dir="2700000" algn="tl">
                    <a:srgbClr val="000000">
                      <a:alpha val="43137"/>
                    </a:srgbClr>
                  </a:outerShdw>
                </a:effectLst>
              </a:rPr>
              <a:t>Pahela</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Boishkh</a:t>
            </a:r>
            <a:r>
              <a:rPr lang="en-US" sz="40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495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24000" y="1295401"/>
            <a:ext cx="5867400" cy="448823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scene3d>
              <a:camera prst="perspectiveAbove"/>
              <a:lightRig rig="threePt" dir="t"/>
            </a:scene3d>
          </a:bodyPr>
          <a:lstStyle/>
          <a:p>
            <a:pPr algn="ctr"/>
            <a:r>
              <a:rPr lang="en-US" sz="2800" dirty="0"/>
              <a:t>Teacher Introduction</a:t>
            </a:r>
          </a:p>
          <a:p>
            <a:pPr lvl="0"/>
            <a:r>
              <a:rPr lang="en-US" sz="3600" dirty="0">
                <a:solidFill>
                  <a:srgbClr val="0000CC"/>
                </a:solidFill>
              </a:rPr>
              <a:t>A. </a:t>
            </a:r>
            <a:r>
              <a:rPr lang="en-US" sz="3600" dirty="0" err="1">
                <a:solidFill>
                  <a:srgbClr val="0000CC"/>
                </a:solidFill>
              </a:rPr>
              <a:t>Sukur</a:t>
            </a:r>
            <a:r>
              <a:rPr lang="en-US" sz="3600" dirty="0">
                <a:solidFill>
                  <a:srgbClr val="0000CC"/>
                </a:solidFill>
              </a:rPr>
              <a:t> Ali Khan</a:t>
            </a:r>
            <a:r>
              <a:rPr lang="en-US" sz="3600" b="1" i="1" dirty="0">
                <a:effectLst>
                  <a:innerShdw blurRad="63500" dist="50800" dir="18900000">
                    <a:prstClr val="black">
                      <a:alpha val="50000"/>
                    </a:prstClr>
                  </a:innerShdw>
                </a:effectLst>
              </a:rPr>
              <a:t> </a:t>
            </a:r>
          </a:p>
          <a:p>
            <a:pPr lvl="0"/>
            <a:r>
              <a:rPr lang="en-US" sz="2000" b="1" i="1" dirty="0">
                <a:effectLst>
                  <a:innerShdw blurRad="63500" dist="50800" dir="18900000">
                    <a:prstClr val="black">
                      <a:alpha val="50000"/>
                    </a:prstClr>
                  </a:innerShdw>
                </a:effectLst>
              </a:rPr>
              <a:t>Assistant Teacher [English]</a:t>
            </a:r>
          </a:p>
          <a:p>
            <a:pPr lvl="0"/>
            <a:r>
              <a:rPr lang="en-US" sz="2400" b="1" i="1" dirty="0" err="1">
                <a:effectLst>
                  <a:innerShdw blurRad="63500" dist="50800" dir="18900000">
                    <a:prstClr val="black">
                      <a:alpha val="50000"/>
                    </a:prstClr>
                  </a:innerShdw>
                </a:effectLst>
              </a:rPr>
              <a:t>Naldha</a:t>
            </a:r>
            <a:r>
              <a:rPr lang="en-US" sz="2400" b="1" i="1" dirty="0">
                <a:effectLst>
                  <a:innerShdw blurRad="63500" dist="50800" dir="18900000">
                    <a:prstClr val="black">
                      <a:alpha val="50000"/>
                    </a:prstClr>
                  </a:innerShdw>
                </a:effectLst>
              </a:rPr>
              <a:t> Secondary School</a:t>
            </a:r>
          </a:p>
          <a:p>
            <a:pPr lvl="0"/>
            <a:r>
              <a:rPr lang="en-US" sz="2400" b="1" i="1" dirty="0" err="1">
                <a:effectLst>
                  <a:innerShdw blurRad="63500" dist="50800" dir="18900000">
                    <a:prstClr val="black">
                      <a:alpha val="50000"/>
                    </a:prstClr>
                  </a:innerShdw>
                </a:effectLst>
              </a:rPr>
              <a:t>Fakirhat,Bagerhat</a:t>
            </a:r>
            <a:endParaRPr 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6982" y="1371600"/>
            <a:ext cx="2710018" cy="4495800"/>
          </a:xfrm>
          <a:prstGeom prst="rect">
            <a:avLst/>
          </a:prstGeom>
        </p:spPr>
      </p:pic>
    </p:spTree>
    <p:extLst>
      <p:ext uri="{BB962C8B-B14F-4D97-AF65-F5344CB8AC3E}">
        <p14:creationId xmlns:p14="http://schemas.microsoft.com/office/powerpoint/2010/main" val="309809283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wd">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828799" y="1524000"/>
            <a:ext cx="8763000" cy="2862322"/>
          </a:xfrm>
          <a:prstGeom prst="rect">
            <a:avLst/>
          </a:prstGeom>
          <a:noFill/>
        </p:spPr>
        <p:txBody>
          <a:bodyPr wrap="square" rtlCol="0">
            <a:spAutoFit/>
          </a:bodyPr>
          <a:lstStyle/>
          <a:p>
            <a:pPr marL="342900" indent="-342900">
              <a:buAutoNum type="alphaLcPeriod"/>
            </a:pPr>
            <a:r>
              <a:rPr lang="en-US" sz="3600" b="1" dirty="0"/>
              <a:t>Men wear </a:t>
            </a:r>
            <a:r>
              <a:rPr lang="en-US" sz="3600" b="1" dirty="0" err="1"/>
              <a:t>Panjamas</a:t>
            </a:r>
            <a:r>
              <a:rPr lang="en-US" sz="3600" b="1" dirty="0"/>
              <a:t> and Punjabis.</a:t>
            </a:r>
          </a:p>
          <a:p>
            <a:pPr marL="342900" indent="-342900"/>
            <a:endParaRPr lang="en-US" sz="3600" b="1" dirty="0"/>
          </a:p>
          <a:p>
            <a:pPr marL="342900" indent="-342900"/>
            <a:r>
              <a:rPr lang="en-US" sz="3600" b="1" dirty="0" err="1"/>
              <a:t>b.The</a:t>
            </a:r>
            <a:r>
              <a:rPr lang="en-US" sz="3600" b="1" dirty="0"/>
              <a:t> famous Tagore song “</a:t>
            </a:r>
            <a:r>
              <a:rPr lang="en-US" sz="3600" b="1" dirty="0" err="1"/>
              <a:t>Eso</a:t>
            </a:r>
            <a:r>
              <a:rPr lang="en-US" sz="3600" b="1" dirty="0"/>
              <a:t>– he—</a:t>
            </a:r>
            <a:r>
              <a:rPr lang="en-US" sz="3600" b="1" dirty="0" err="1"/>
              <a:t>Boishakh</a:t>
            </a:r>
            <a:r>
              <a:rPr lang="en-US" sz="3600" b="1" dirty="0"/>
              <a:t>” is sung in </a:t>
            </a:r>
            <a:r>
              <a:rPr lang="en-US" sz="3600" b="1" dirty="0" err="1"/>
              <a:t>Pahela</a:t>
            </a:r>
            <a:r>
              <a:rPr lang="en-US" sz="3600" b="1" dirty="0"/>
              <a:t> </a:t>
            </a:r>
            <a:r>
              <a:rPr lang="en-US" sz="3600" b="1" dirty="0" err="1"/>
              <a:t>Boishak</a:t>
            </a:r>
            <a:endParaRPr lang="en-US" sz="3600" b="1" dirty="0"/>
          </a:p>
          <a:p>
            <a:pPr marL="342900" indent="-342900"/>
            <a:r>
              <a:rPr lang="en-US" sz="3600" b="1" dirty="0" err="1"/>
              <a:t>Programme</a:t>
            </a:r>
            <a:r>
              <a:rPr lang="en-US" sz="3600" b="1" dirty="0"/>
              <a:t>. </a:t>
            </a:r>
          </a:p>
        </p:txBody>
      </p:sp>
      <p:sp>
        <p:nvSpPr>
          <p:cNvPr id="3" name="TextBox 2"/>
          <p:cNvSpPr txBox="1"/>
          <p:nvPr/>
        </p:nvSpPr>
        <p:spPr>
          <a:xfrm>
            <a:off x="3657600" y="660113"/>
            <a:ext cx="4724400" cy="584775"/>
          </a:xfrm>
          <a:prstGeom prst="rect">
            <a:avLst/>
          </a:prstGeom>
          <a:noFill/>
        </p:spPr>
        <p:txBody>
          <a:bodyPr wrap="square" rtlCol="0">
            <a:spAutoFit/>
          </a:bodyPr>
          <a:lstStyle/>
          <a:p>
            <a:r>
              <a:rPr lang="en-US" sz="3200" b="1" i="1" dirty="0"/>
              <a:t>               ANSWERS</a:t>
            </a:r>
          </a:p>
        </p:txBody>
      </p:sp>
      <p:sp>
        <p:nvSpPr>
          <p:cNvPr id="4" name="Rectangle 3"/>
          <p:cNvSpPr/>
          <p:nvPr/>
        </p:nvSpPr>
        <p:spPr>
          <a:xfrm>
            <a:off x="3733800" y="533400"/>
            <a:ext cx="4876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4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00800" y="457200"/>
            <a:ext cx="3048000" cy="1295400"/>
          </a:xfrm>
          <a:prstGeom prst="cloudCallout">
            <a:avLst>
              <a:gd name="adj1" fmla="val -69090"/>
              <a:gd name="adj2" fmla="val 2992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Group Works</a:t>
            </a:r>
          </a:p>
        </p:txBody>
      </p:sp>
      <p:pic>
        <p:nvPicPr>
          <p:cNvPr id="3" name="Picture 2" descr="uoi.jpg"/>
          <p:cNvPicPr>
            <a:picLocks noChangeAspect="1"/>
          </p:cNvPicPr>
          <p:nvPr/>
        </p:nvPicPr>
        <p:blipFill>
          <a:blip r:embed="rId3"/>
          <a:stretch>
            <a:fillRect/>
          </a:stretch>
        </p:blipFill>
        <p:spPr>
          <a:xfrm>
            <a:off x="1828800" y="990600"/>
            <a:ext cx="436245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6629400" y="2209800"/>
            <a:ext cx="3657600" cy="369332"/>
          </a:xfrm>
          <a:prstGeom prst="rect">
            <a:avLst/>
          </a:prstGeom>
          <a:noFill/>
        </p:spPr>
        <p:txBody>
          <a:bodyPr wrap="square" rtlCol="0">
            <a:spAutoFit/>
          </a:bodyPr>
          <a:lstStyle/>
          <a:p>
            <a:endParaRPr lang="en-US"/>
          </a:p>
        </p:txBody>
      </p:sp>
      <p:sp>
        <p:nvSpPr>
          <p:cNvPr id="5" name="TextBox 4"/>
          <p:cNvSpPr txBox="1"/>
          <p:nvPr/>
        </p:nvSpPr>
        <p:spPr>
          <a:xfrm>
            <a:off x="6324600" y="1828801"/>
            <a:ext cx="4038600" cy="31700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a:t>Complete the passage with suitable words.</a:t>
            </a:r>
          </a:p>
          <a:p>
            <a:pPr algn="just"/>
            <a:r>
              <a:rPr lang="en-US" sz="2000" dirty="0"/>
              <a:t>	The word </a:t>
            </a:r>
            <a:r>
              <a:rPr lang="en-US" sz="2000" dirty="0" err="1"/>
              <a:t>Pahela</a:t>
            </a:r>
            <a:r>
              <a:rPr lang="en-US" sz="2000" dirty="0"/>
              <a:t> means the first and </a:t>
            </a:r>
            <a:r>
              <a:rPr lang="en-US" sz="2000" dirty="0" err="1"/>
              <a:t>Boishakh</a:t>
            </a:r>
            <a:r>
              <a:rPr lang="en-US" sz="2000" dirty="0"/>
              <a:t> is (a)--- month of </a:t>
            </a:r>
            <a:r>
              <a:rPr lang="en-US" sz="2000" dirty="0" err="1"/>
              <a:t>Bangla</a:t>
            </a:r>
            <a:r>
              <a:rPr lang="en-US" sz="2000" dirty="0"/>
              <a:t> calendar. The day is observed not (b)------in Bangladesh but (c)------ in some other parts of the world. In England, the </a:t>
            </a:r>
            <a:r>
              <a:rPr lang="en-US" sz="2000" dirty="0" err="1"/>
              <a:t>Bangalees</a:t>
            </a:r>
            <a:r>
              <a:rPr lang="en-US" sz="2000" dirty="0"/>
              <a:t> also  (d) ------the day with a street (e) ------ in London.</a:t>
            </a:r>
          </a:p>
        </p:txBody>
      </p:sp>
      <p:sp>
        <p:nvSpPr>
          <p:cNvPr id="6" name="Round Diagonal Corner Rectangle 5"/>
          <p:cNvSpPr/>
          <p:nvPr/>
        </p:nvSpPr>
        <p:spPr>
          <a:xfrm>
            <a:off x="3505200" y="5562600"/>
            <a:ext cx="6705600" cy="685800"/>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Ans</a:t>
            </a:r>
            <a:r>
              <a:rPr lang="en-US" dirty="0"/>
              <a:t>: a) first  b) only  c) also  d) celebrate  e) procession</a:t>
            </a:r>
          </a:p>
        </p:txBody>
      </p:sp>
      <p:sp>
        <p:nvSpPr>
          <p:cNvPr id="7" name="TextBox 6"/>
          <p:cNvSpPr txBox="1"/>
          <p:nvPr/>
        </p:nvSpPr>
        <p:spPr>
          <a:xfrm>
            <a:off x="2514600" y="457201"/>
            <a:ext cx="23622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a:t>Evaluation :</a:t>
            </a:r>
          </a:p>
        </p:txBody>
      </p:sp>
    </p:spTree>
    <p:extLst>
      <p:ext uri="{BB962C8B-B14F-4D97-AF65-F5344CB8AC3E}">
        <p14:creationId xmlns:p14="http://schemas.microsoft.com/office/powerpoint/2010/main" val="58631125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4572000" cy="369332"/>
          </a:xfrm>
          <a:prstGeom prst="rect">
            <a:avLst/>
          </a:prstGeom>
          <a:noFill/>
        </p:spPr>
        <p:txBody>
          <a:bodyPr wrap="square" rtlCol="0">
            <a:spAutoFit/>
          </a:bodyPr>
          <a:lstStyle/>
          <a:p>
            <a:r>
              <a:rPr lang="en-US" dirty="0"/>
              <a:t>                                     GROUP WORK</a:t>
            </a:r>
          </a:p>
        </p:txBody>
      </p:sp>
      <p:sp>
        <p:nvSpPr>
          <p:cNvPr id="3" name="Rectangle 2"/>
          <p:cNvSpPr/>
          <p:nvPr/>
        </p:nvSpPr>
        <p:spPr>
          <a:xfrm>
            <a:off x="3810000" y="533400"/>
            <a:ext cx="3810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86200" y="5257800"/>
            <a:ext cx="5410200" cy="369332"/>
          </a:xfrm>
          <a:prstGeom prst="rect">
            <a:avLst/>
          </a:prstGeom>
          <a:noFill/>
        </p:spPr>
        <p:txBody>
          <a:bodyPr wrap="square" rtlCol="0">
            <a:spAutoFit/>
          </a:bodyPr>
          <a:lstStyle/>
          <a:p>
            <a:pPr>
              <a:buFont typeface="Wingdings" pitchFamily="2" charset="2"/>
              <a:buChar char="Ø"/>
            </a:pPr>
            <a:r>
              <a:rPr lang="en-US" dirty="0"/>
              <a:t>Discuss about the significance of the day.</a:t>
            </a:r>
          </a:p>
        </p:txBody>
      </p:sp>
      <p:pic>
        <p:nvPicPr>
          <p:cNvPr id="6" name="Picture 5" descr="IMG_20150724_170128.jpg"/>
          <p:cNvPicPr>
            <a:picLocks noChangeAspect="1"/>
          </p:cNvPicPr>
          <p:nvPr/>
        </p:nvPicPr>
        <p:blipFill>
          <a:blip r:embed="rId2" cstate="print"/>
          <a:stretch>
            <a:fillRect/>
          </a:stretch>
        </p:blipFill>
        <p:spPr>
          <a:xfrm>
            <a:off x="3048000" y="1447800"/>
            <a:ext cx="6781800" cy="3657600"/>
          </a:xfrm>
          <a:prstGeom prst="rect">
            <a:avLst/>
          </a:prstGeom>
        </p:spPr>
      </p:pic>
    </p:spTree>
    <p:extLst>
      <p:ext uri="{BB962C8B-B14F-4D97-AF65-F5344CB8AC3E}">
        <p14:creationId xmlns:p14="http://schemas.microsoft.com/office/powerpoint/2010/main" val="31854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style.rotation</p:attrName>
                                        </p:attrNameLst>
                                      </p:cBhvr>
                                      <p:tavLst>
                                        <p:tav tm="0">
                                          <p:val>
                                            <p:fltVal val="720"/>
                                          </p:val>
                                        </p:tav>
                                        <p:tav tm="100000">
                                          <p:val>
                                            <p:fltVal val="0"/>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457200"/>
            <a:ext cx="51816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1200" y="1817710"/>
            <a:ext cx="8153400" cy="3170099"/>
          </a:xfrm>
          <a:prstGeom prst="rect">
            <a:avLst/>
          </a:prstGeom>
          <a:noFill/>
        </p:spPr>
        <p:txBody>
          <a:bodyPr wrap="square" rtlCol="0">
            <a:spAutoFit/>
          </a:bodyPr>
          <a:lstStyle/>
          <a:p>
            <a:pPr marL="342900" indent="-342900">
              <a:buAutoNum type="alphaLcPeriod"/>
            </a:pPr>
            <a:r>
              <a:rPr lang="en-US" sz="3600" b="1" dirty="0"/>
              <a:t>What is the leading cultural organization to arrange </a:t>
            </a:r>
            <a:r>
              <a:rPr lang="en-US" sz="3600" b="1" dirty="0" err="1"/>
              <a:t>programme</a:t>
            </a:r>
            <a:r>
              <a:rPr lang="en-US" sz="3600" b="1" dirty="0"/>
              <a:t> on </a:t>
            </a:r>
            <a:r>
              <a:rPr lang="en-US" sz="3600" b="1" dirty="0" err="1"/>
              <a:t>Pahela</a:t>
            </a:r>
            <a:r>
              <a:rPr lang="en-US" sz="3600" b="1" dirty="0"/>
              <a:t> </a:t>
            </a:r>
            <a:r>
              <a:rPr lang="en-US" sz="3600" b="1" dirty="0" err="1"/>
              <a:t>Boishakh</a:t>
            </a:r>
            <a:r>
              <a:rPr lang="en-US" sz="3600" b="1" dirty="0"/>
              <a:t>?</a:t>
            </a:r>
          </a:p>
          <a:p>
            <a:pPr marL="342900" indent="-342900">
              <a:buAutoNum type="alphaLcPeriod"/>
            </a:pPr>
            <a:r>
              <a:rPr lang="en-US" sz="3600" b="1" dirty="0"/>
              <a:t>What kind of food do you eat in the morning of </a:t>
            </a:r>
            <a:r>
              <a:rPr lang="en-US" sz="3600" b="1" dirty="0" err="1"/>
              <a:t>Pahela</a:t>
            </a:r>
            <a:r>
              <a:rPr lang="en-US" sz="3600" b="1" dirty="0"/>
              <a:t> </a:t>
            </a:r>
            <a:r>
              <a:rPr lang="en-US" sz="3600" b="1" dirty="0" err="1"/>
              <a:t>Boishakh</a:t>
            </a:r>
            <a:r>
              <a:rPr lang="en-US" sz="3600" b="1" dirty="0"/>
              <a:t> ?  </a:t>
            </a:r>
          </a:p>
          <a:p>
            <a:r>
              <a:rPr lang="en-US" sz="2000" b="1" dirty="0"/>
              <a:t> </a:t>
            </a:r>
          </a:p>
        </p:txBody>
      </p:sp>
      <p:sp>
        <p:nvSpPr>
          <p:cNvPr id="5" name="Rectangle 4"/>
          <p:cNvSpPr/>
          <p:nvPr/>
        </p:nvSpPr>
        <p:spPr>
          <a:xfrm>
            <a:off x="3389319" y="581945"/>
            <a:ext cx="4150623" cy="1015663"/>
          </a:xfrm>
          <a:prstGeom prst="rect">
            <a:avLst/>
          </a:prstGeom>
        </p:spPr>
        <p:txBody>
          <a:bodyPr wrap="none">
            <a:spAutoFit/>
          </a:bodyPr>
          <a:lstStyle/>
          <a:p>
            <a:pPr algn="ctr"/>
            <a:r>
              <a:rPr lang="en-US" sz="6000" dirty="0">
                <a:solidFill>
                  <a:srgbClr val="002060"/>
                </a:solidFill>
              </a:rPr>
              <a:t>EVALUATION</a:t>
            </a:r>
          </a:p>
        </p:txBody>
      </p:sp>
    </p:spTree>
    <p:extLst>
      <p:ext uri="{BB962C8B-B14F-4D97-AF65-F5344CB8AC3E}">
        <p14:creationId xmlns:p14="http://schemas.microsoft.com/office/powerpoint/2010/main" val="174058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1" y="533401"/>
            <a:ext cx="4740497" cy="193541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rPr>
              <a:t>Homework</a:t>
            </a:r>
            <a:endParaRPr lang="en-US" sz="1350" b="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346" y="533402"/>
            <a:ext cx="2393459" cy="2590799"/>
          </a:xfrm>
          <a:prstGeom prst="rect">
            <a:avLst/>
          </a:prstGeom>
        </p:spPr>
      </p:pic>
      <p:sp>
        <p:nvSpPr>
          <p:cNvPr id="3" name="TextBox 2"/>
          <p:cNvSpPr txBox="1"/>
          <p:nvPr/>
        </p:nvSpPr>
        <p:spPr>
          <a:xfrm>
            <a:off x="1828801" y="3434675"/>
            <a:ext cx="7619999" cy="461665"/>
          </a:xfrm>
          <a:prstGeom prst="rect">
            <a:avLst/>
          </a:prstGeom>
          <a:noFill/>
        </p:spPr>
        <p:txBody>
          <a:bodyPr wrap="square" rtlCol="0">
            <a:spAutoFit/>
          </a:bodyPr>
          <a:lstStyle/>
          <a:p>
            <a:r>
              <a:rPr lang="en-US" sz="2400" dirty="0">
                <a:solidFill>
                  <a:srgbClr val="002060"/>
                </a:solidFill>
              </a:rPr>
              <a:t>Write on a paragraph about </a:t>
            </a:r>
            <a:r>
              <a:rPr lang="en-US" sz="2400" i="1" dirty="0">
                <a:solidFill>
                  <a:srgbClr val="002060"/>
                </a:solidFill>
              </a:rPr>
              <a:t>“</a:t>
            </a:r>
            <a:r>
              <a:rPr lang="en-US" sz="2400" i="1" dirty="0" err="1">
                <a:solidFill>
                  <a:srgbClr val="002060"/>
                </a:solidFill>
              </a:rPr>
              <a:t>Pahela</a:t>
            </a:r>
            <a:r>
              <a:rPr lang="en-US" sz="2400" i="1" dirty="0">
                <a:solidFill>
                  <a:srgbClr val="002060"/>
                </a:solidFill>
              </a:rPr>
              <a:t> </a:t>
            </a:r>
            <a:r>
              <a:rPr lang="en-US" sz="2400" i="1" dirty="0" err="1">
                <a:solidFill>
                  <a:srgbClr val="002060"/>
                </a:solidFill>
              </a:rPr>
              <a:t>Boishakh</a:t>
            </a:r>
            <a:r>
              <a:rPr lang="en-US" sz="2400" i="1" dirty="0">
                <a:solidFill>
                  <a:srgbClr val="002060"/>
                </a:solidFill>
              </a:rPr>
              <a:t>”.</a:t>
            </a:r>
          </a:p>
        </p:txBody>
      </p:sp>
    </p:spTree>
    <p:extLst>
      <p:ext uri="{BB962C8B-B14F-4D97-AF65-F5344CB8AC3E}">
        <p14:creationId xmlns:p14="http://schemas.microsoft.com/office/powerpoint/2010/main" val="37384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990601"/>
            <a:ext cx="5791200" cy="830997"/>
          </a:xfrm>
          <a:prstGeom prst="rect">
            <a:avLst/>
          </a:prstGeom>
          <a:noFill/>
        </p:spPr>
        <p:txBody>
          <a:bodyPr wrap="square" rtlCol="0">
            <a:spAutoFit/>
          </a:bodyPr>
          <a:lstStyle/>
          <a:p>
            <a:r>
              <a:rPr lang="en-US" sz="4800" i="1" dirty="0"/>
              <a:t>THANKS TO ALL</a:t>
            </a:r>
            <a:r>
              <a:rPr lang="en-US" dirty="0"/>
              <a:t> </a:t>
            </a:r>
          </a:p>
        </p:txBody>
      </p:sp>
      <p:sp>
        <p:nvSpPr>
          <p:cNvPr id="4" name="Rectangle 3"/>
          <p:cNvSpPr/>
          <p:nvPr/>
        </p:nvSpPr>
        <p:spPr>
          <a:xfrm>
            <a:off x="2209800" y="914400"/>
            <a:ext cx="7620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me-2.gif"/>
          <p:cNvPicPr>
            <a:picLocks noChangeAspect="1"/>
          </p:cNvPicPr>
          <p:nvPr/>
        </p:nvPicPr>
        <p:blipFill>
          <a:blip r:embed="rId2"/>
          <a:stretch>
            <a:fillRect/>
          </a:stretch>
        </p:blipFill>
        <p:spPr>
          <a:xfrm>
            <a:off x="2209800" y="2133600"/>
            <a:ext cx="7772400" cy="3886200"/>
          </a:xfrm>
          <a:prstGeom prst="rect">
            <a:avLst/>
          </a:prstGeom>
        </p:spPr>
      </p:pic>
    </p:spTree>
    <p:extLst>
      <p:ext uri="{BB962C8B-B14F-4D97-AF65-F5344CB8AC3E}">
        <p14:creationId xmlns:p14="http://schemas.microsoft.com/office/powerpoint/2010/main" val="320993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anim calcmode="lin" valueType="num">
                                      <p:cBhvr>
                                        <p:cTn id="14"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914401"/>
            <a:ext cx="6705600" cy="769441"/>
          </a:xfrm>
          <a:prstGeom prst="rect">
            <a:avLst/>
          </a:prstGeom>
          <a:noFill/>
        </p:spPr>
        <p:txBody>
          <a:bodyPr wrap="square" rtlCol="0">
            <a:spAutoFit/>
          </a:bodyPr>
          <a:lstStyle/>
          <a:p>
            <a:r>
              <a:rPr lang="en-US" sz="4400" dirty="0"/>
              <a:t>LESSON INTRODUCTION</a:t>
            </a:r>
          </a:p>
        </p:txBody>
      </p:sp>
      <p:sp>
        <p:nvSpPr>
          <p:cNvPr id="3" name="Rectangle 2"/>
          <p:cNvSpPr/>
          <p:nvPr/>
        </p:nvSpPr>
        <p:spPr>
          <a:xfrm>
            <a:off x="2743200" y="762000"/>
            <a:ext cx="6629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62200" y="2209801"/>
            <a:ext cx="5410200" cy="3139321"/>
          </a:xfrm>
          <a:prstGeom prst="rect">
            <a:avLst/>
          </a:prstGeom>
          <a:noFill/>
        </p:spPr>
        <p:txBody>
          <a:bodyPr wrap="square" rtlCol="0">
            <a:spAutoFit/>
          </a:bodyPr>
          <a:lstStyle/>
          <a:p>
            <a:endParaRPr lang="en-US" dirty="0"/>
          </a:p>
          <a:p>
            <a:r>
              <a:rPr lang="en-US" sz="3600" dirty="0" err="1"/>
              <a:t>Subject:English</a:t>
            </a:r>
            <a:r>
              <a:rPr lang="en-US" sz="3600" dirty="0"/>
              <a:t> first paper</a:t>
            </a:r>
          </a:p>
          <a:p>
            <a:r>
              <a:rPr lang="en-US" sz="3600" dirty="0" err="1"/>
              <a:t>Class:Nine</a:t>
            </a:r>
            <a:endParaRPr lang="en-US" sz="3600" dirty="0"/>
          </a:p>
          <a:p>
            <a:r>
              <a:rPr lang="en-US" sz="3600" dirty="0"/>
              <a:t>Lesson:06</a:t>
            </a:r>
          </a:p>
          <a:p>
            <a:r>
              <a:rPr lang="en-US" sz="3600" dirty="0"/>
              <a:t>Time:5O minutes</a:t>
            </a:r>
          </a:p>
          <a:p>
            <a:r>
              <a:rPr lang="en-US" sz="3600" dirty="0"/>
              <a:t>Date :</a:t>
            </a:r>
            <a:endParaRPr lang="en-US" dirty="0"/>
          </a:p>
        </p:txBody>
      </p:sp>
      <p:pic>
        <p:nvPicPr>
          <p:cNvPr id="5" name="Picture 4" descr="517x344.jpg"/>
          <p:cNvPicPr>
            <a:picLocks noChangeAspect="1"/>
          </p:cNvPicPr>
          <p:nvPr/>
        </p:nvPicPr>
        <p:blipFill>
          <a:blip r:embed="rId2"/>
          <a:stretch>
            <a:fillRect/>
          </a:stretch>
        </p:blipFill>
        <p:spPr>
          <a:xfrm>
            <a:off x="7010400" y="2286000"/>
            <a:ext cx="3429000" cy="3810000"/>
          </a:xfrm>
          <a:prstGeom prst="rect">
            <a:avLst/>
          </a:prstGeom>
        </p:spPr>
      </p:pic>
    </p:spTree>
    <p:extLst>
      <p:ext uri="{BB962C8B-B14F-4D97-AF65-F5344CB8AC3E}">
        <p14:creationId xmlns:p14="http://schemas.microsoft.com/office/powerpoint/2010/main" val="16957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ircle(in)">
                                      <p:cBhvr>
                                        <p:cTn id="18" dur="2000"/>
                                        <p:tgtEl>
                                          <p:spTgt spid="4">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circle(in)">
                                      <p:cBhvr>
                                        <p:cTn id="21" dur="2000"/>
                                        <p:tgtEl>
                                          <p:spTgt spid="4">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circle(in)">
                                      <p:cBhvr>
                                        <p:cTn id="24" dur="20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style.rotation</p:attrName>
                                        </p:attrNameLst>
                                      </p:cBhvr>
                                      <p:tavLst>
                                        <p:tav tm="0">
                                          <p:val>
                                            <p:fltVal val="720"/>
                                          </p:val>
                                        </p:tav>
                                        <p:tav tm="100000">
                                          <p:val>
                                            <p:fltVal val="0"/>
                                          </p:val>
                                        </p:tav>
                                      </p:tavLst>
                                    </p:anim>
                                    <p:anim calcmode="lin" valueType="num">
                                      <p:cBhvr>
                                        <p:cTn id="31" dur="2000" fill="hold"/>
                                        <p:tgtEl>
                                          <p:spTgt spid="5"/>
                                        </p:tgtEl>
                                        <p:attrNameLst>
                                          <p:attrName>ppt_h</p:attrName>
                                        </p:attrNameLst>
                                      </p:cBhvr>
                                      <p:tavLst>
                                        <p:tav tm="0">
                                          <p:val>
                                            <p:fltVal val="0"/>
                                          </p:val>
                                        </p:tav>
                                        <p:tav tm="100000">
                                          <p:val>
                                            <p:strVal val="#ppt_h"/>
                                          </p:val>
                                        </p:tav>
                                      </p:tavLst>
                                    </p:anim>
                                    <p:anim calcmode="lin" valueType="num">
                                      <p:cBhvr>
                                        <p:cTn id="3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__Data_Users_DefApps_AppData_INTERNETEXPLORER_Temp_Saved Images_mwo-mw008801.jpg"/>
          <p:cNvPicPr>
            <a:picLocks noChangeAspect="1"/>
          </p:cNvPicPr>
          <p:nvPr/>
        </p:nvPicPr>
        <p:blipFill>
          <a:blip r:embed="rId2"/>
          <a:stretch>
            <a:fillRect/>
          </a:stretch>
        </p:blipFill>
        <p:spPr>
          <a:xfrm>
            <a:off x="6428961" y="1295400"/>
            <a:ext cx="4038600" cy="5334000"/>
          </a:xfrm>
          <a:prstGeom prst="rect">
            <a:avLst/>
          </a:prstGeom>
        </p:spPr>
      </p:pic>
      <p:pic>
        <p:nvPicPr>
          <p:cNvPr id="8" name="Picture 7" descr="C__Data_Users_DefApps_AppData_INTERNETEXPLORER_Temp_Saved Images_7488988156_bf7dff409b_n.jpg"/>
          <p:cNvPicPr>
            <a:picLocks noChangeAspect="1"/>
          </p:cNvPicPr>
          <p:nvPr/>
        </p:nvPicPr>
        <p:blipFill>
          <a:blip r:embed="rId3"/>
          <a:stretch>
            <a:fillRect/>
          </a:stretch>
        </p:blipFill>
        <p:spPr>
          <a:xfrm>
            <a:off x="1752600" y="1295400"/>
            <a:ext cx="4457700" cy="5334000"/>
          </a:xfrm>
          <a:prstGeom prst="rect">
            <a:avLst/>
          </a:prstGeom>
        </p:spPr>
      </p:pic>
      <p:sp>
        <p:nvSpPr>
          <p:cNvPr id="9" name="Curved Up Ribbon 8"/>
          <p:cNvSpPr/>
          <p:nvPr/>
        </p:nvSpPr>
        <p:spPr>
          <a:xfrm>
            <a:off x="1143000" y="304800"/>
            <a:ext cx="9843052" cy="838200"/>
          </a:xfrm>
          <a:prstGeom prst="ellipseRibbon2">
            <a:avLst/>
          </a:prstGeom>
          <a:solidFill>
            <a:schemeClr val="bg2">
              <a:lumMod val="75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Look at the pictures</a:t>
            </a:r>
            <a:endParaRPr lang="en-US" sz="2400" dirty="0">
              <a:solidFill>
                <a:srgbClr val="FF0000"/>
              </a:solidFill>
            </a:endParaRPr>
          </a:p>
        </p:txBody>
      </p:sp>
    </p:spTree>
    <p:extLst>
      <p:ext uri="{BB962C8B-B14F-4D97-AF65-F5344CB8AC3E}">
        <p14:creationId xmlns:p14="http://schemas.microsoft.com/office/powerpoint/2010/main" val="37068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762000"/>
            <a:ext cx="5181600" cy="369332"/>
          </a:xfrm>
          <a:prstGeom prst="rect">
            <a:avLst/>
          </a:prstGeom>
          <a:noFill/>
        </p:spPr>
        <p:txBody>
          <a:bodyPr wrap="square" rtlCol="0">
            <a:spAutoFit/>
          </a:bodyPr>
          <a:lstStyle/>
          <a:p>
            <a:r>
              <a:rPr lang="en-US" dirty="0"/>
              <a:t>LOOK AT THE PICTURES BELLOW</a:t>
            </a:r>
          </a:p>
        </p:txBody>
      </p:sp>
      <p:pic>
        <p:nvPicPr>
          <p:cNvPr id="3" name="Picture 2" descr="C__Data_Users_DefApps_AppData_INTERNETEXPLORER_Temp_Saved Images_bangla new year 2014.jpg"/>
          <p:cNvPicPr>
            <a:picLocks noChangeAspect="1"/>
          </p:cNvPicPr>
          <p:nvPr/>
        </p:nvPicPr>
        <p:blipFill>
          <a:blip r:embed="rId2"/>
          <a:stretch>
            <a:fillRect/>
          </a:stretch>
        </p:blipFill>
        <p:spPr>
          <a:xfrm>
            <a:off x="6553200" y="1295400"/>
            <a:ext cx="3886200" cy="5334000"/>
          </a:xfrm>
          <a:prstGeom prst="rect">
            <a:avLst/>
          </a:prstGeom>
        </p:spPr>
      </p:pic>
      <p:pic>
        <p:nvPicPr>
          <p:cNvPr id="4" name="Picture 3" descr="C__Data_Users_DefApps_AppData_INTERNETEXPLORER_Temp_Saved Images_458866758_daa49147e6.jpg"/>
          <p:cNvPicPr>
            <a:picLocks noChangeAspect="1"/>
          </p:cNvPicPr>
          <p:nvPr/>
        </p:nvPicPr>
        <p:blipFill>
          <a:blip r:embed="rId3"/>
          <a:stretch>
            <a:fillRect/>
          </a:stretch>
        </p:blipFill>
        <p:spPr>
          <a:xfrm>
            <a:off x="2133600" y="1295400"/>
            <a:ext cx="4114800" cy="5334000"/>
          </a:xfrm>
          <a:prstGeom prst="rect">
            <a:avLst/>
          </a:prstGeom>
        </p:spPr>
      </p:pic>
      <p:sp>
        <p:nvSpPr>
          <p:cNvPr id="5" name="Rectangle 4"/>
          <p:cNvSpPr/>
          <p:nvPr/>
        </p:nvSpPr>
        <p:spPr>
          <a:xfrm>
            <a:off x="2667000" y="609600"/>
            <a:ext cx="5791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52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from="(-#ppt_w/2)" to="(#ppt_x)" calcmode="lin" valueType="num">
                                      <p:cBhvr>
                                        <p:cTn id="21" dur="600" fill="hold">
                                          <p:stCondLst>
                                            <p:cond delay="0"/>
                                          </p:stCondLst>
                                        </p:cTn>
                                        <p:tgtEl>
                                          <p:spTgt spid="4"/>
                                        </p:tgtEl>
                                        <p:attrNameLst>
                                          <p:attrName>ppt_x</p:attrName>
                                        </p:attrNameLst>
                                      </p:cBhvr>
                                    </p:anim>
                                    <p:anim from="0" to="-1.0" calcmode="lin" valueType="num">
                                      <p:cBhvr>
                                        <p:cTn id="22" dur="200" decel="50000" autoRev="1" fill="hold">
                                          <p:stCondLst>
                                            <p:cond delay="600"/>
                                          </p:stCondLst>
                                        </p:cTn>
                                        <p:tgtEl>
                                          <p:spTgt spid="4"/>
                                        </p:tgtEl>
                                        <p:attrNameLst>
                                          <p:attrName>xshear</p:attrName>
                                        </p:attrNameLst>
                                      </p:cBhvr>
                                    </p:anim>
                                    <p:animScale>
                                      <p:cBhvr>
                                        <p:cTn id="23" dur="200" decel="100000" autoRev="1" fill="hold">
                                          <p:stCondLst>
                                            <p:cond delay="600"/>
                                          </p:stCondLst>
                                        </p:cTn>
                                        <p:tgtEl>
                                          <p:spTgt spid="4"/>
                                        </p:tgtEl>
                                      </p:cBhvr>
                                      <p:from x="100000" y="100000"/>
                                      <p:to x="80000" y="100000"/>
                                    </p:animScale>
                                    <p:anim by="(#ppt_h/3+#ppt_w*0.1)" calcmode="lin" valueType="num">
                                      <p:cBhvr additive="sum">
                                        <p:cTn id="24"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457201"/>
            <a:ext cx="7010400" cy="830997"/>
          </a:xfrm>
          <a:prstGeom prst="rect">
            <a:avLst/>
          </a:prstGeom>
          <a:noFill/>
        </p:spPr>
        <p:txBody>
          <a:bodyPr wrap="square" rtlCol="0">
            <a:spAutoFit/>
          </a:bodyPr>
          <a:lstStyle/>
          <a:p>
            <a:r>
              <a:rPr lang="en-US" sz="4800" dirty="0"/>
              <a:t>      TODAY”S TOPIC</a:t>
            </a:r>
          </a:p>
        </p:txBody>
      </p:sp>
      <p:sp>
        <p:nvSpPr>
          <p:cNvPr id="3" name="TextBox 2"/>
          <p:cNvSpPr txBox="1"/>
          <p:nvPr/>
        </p:nvSpPr>
        <p:spPr>
          <a:xfrm>
            <a:off x="1905000" y="1447800"/>
            <a:ext cx="4495800" cy="707886"/>
          </a:xfrm>
          <a:prstGeom prst="rect">
            <a:avLst/>
          </a:prstGeom>
          <a:noFill/>
        </p:spPr>
        <p:txBody>
          <a:bodyPr wrap="square" rtlCol="0">
            <a:spAutoFit/>
          </a:bodyPr>
          <a:lstStyle/>
          <a:p>
            <a:r>
              <a:rPr lang="en-US" sz="4000" i="1" dirty="0" err="1"/>
              <a:t>Pahela</a:t>
            </a:r>
            <a:r>
              <a:rPr lang="en-US" sz="4000" i="1" dirty="0"/>
              <a:t> </a:t>
            </a:r>
            <a:r>
              <a:rPr lang="en-US" sz="4000" i="1" dirty="0" err="1"/>
              <a:t>boishakh</a:t>
            </a:r>
            <a:endParaRPr lang="en-US" sz="4000" i="1" dirty="0"/>
          </a:p>
        </p:txBody>
      </p:sp>
      <p:pic>
        <p:nvPicPr>
          <p:cNvPr id="5" name="Picture 4" descr="C__Data_Users_DefApps_AppData_INTERNETEXPLORER_Temp_Saved Images_7488988156_bf7dff409b_n.jpg"/>
          <p:cNvPicPr>
            <a:picLocks noChangeAspect="1"/>
          </p:cNvPicPr>
          <p:nvPr/>
        </p:nvPicPr>
        <p:blipFill>
          <a:blip r:embed="rId2"/>
          <a:stretch>
            <a:fillRect/>
          </a:stretch>
        </p:blipFill>
        <p:spPr>
          <a:xfrm>
            <a:off x="1524000" y="2155686"/>
            <a:ext cx="9144000" cy="4702314"/>
          </a:xfrm>
          <a:prstGeom prst="rect">
            <a:avLst/>
          </a:prstGeom>
        </p:spPr>
      </p:pic>
      <p:sp>
        <p:nvSpPr>
          <p:cNvPr id="6" name="Rectangle 5"/>
          <p:cNvSpPr/>
          <p:nvPr/>
        </p:nvSpPr>
        <p:spPr>
          <a:xfrm>
            <a:off x="2743200" y="457200"/>
            <a:ext cx="7543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2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2.5"/>
                                          </p:val>
                                        </p:tav>
                                        <p:tav tm="100000">
                                          <p:val>
                                            <p:strVal val="#ppt_w"/>
                                          </p:val>
                                        </p:tav>
                                      </p:tavLst>
                                    </p:anim>
                                    <p:anim calcmode="lin" valueType="num">
                                      <p:cBhvr>
                                        <p:cTn id="17" dur="500" fill="hold"/>
                                        <p:tgtEl>
                                          <p:spTgt spid="5"/>
                                        </p:tgtEl>
                                        <p:attrNameLst>
                                          <p:attrName>ppt_h</p:attrName>
                                        </p:attrNameLst>
                                      </p:cBhvr>
                                      <p:tavLst>
                                        <p:tav tm="0">
                                          <p:val>
                                            <p:strVal val="#ppt_h*0.01"/>
                                          </p:val>
                                        </p:tav>
                                        <p:tav tm="100000">
                                          <p:val>
                                            <p:strVal val="#ppt_h"/>
                                          </p:val>
                                        </p:tav>
                                      </p:tavLst>
                                    </p:anim>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h+1"/>
                                          </p:val>
                                        </p:tav>
                                        <p:tav tm="100000">
                                          <p:val>
                                            <p:strVal val="#ppt_y"/>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609600"/>
            <a:ext cx="6629400" cy="707886"/>
          </a:xfrm>
          <a:prstGeom prst="rect">
            <a:avLst/>
          </a:prstGeom>
          <a:noFill/>
        </p:spPr>
        <p:txBody>
          <a:bodyPr wrap="square" rtlCol="0">
            <a:spAutoFit/>
          </a:bodyPr>
          <a:lstStyle/>
          <a:p>
            <a:r>
              <a:rPr lang="en-US" sz="4000" dirty="0"/>
              <a:t>LEARNING OUT COMES</a:t>
            </a:r>
          </a:p>
        </p:txBody>
      </p:sp>
      <p:sp>
        <p:nvSpPr>
          <p:cNvPr id="4" name="Rectangle 3"/>
          <p:cNvSpPr/>
          <p:nvPr/>
        </p:nvSpPr>
        <p:spPr>
          <a:xfrm>
            <a:off x="1828800" y="533400"/>
            <a:ext cx="8458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2438400"/>
            <a:ext cx="7924800" cy="1815882"/>
          </a:xfrm>
          <a:prstGeom prst="rect">
            <a:avLst/>
          </a:prstGeom>
          <a:noFill/>
        </p:spPr>
        <p:txBody>
          <a:bodyPr wrap="square" rtlCol="0">
            <a:spAutoFit/>
          </a:bodyPr>
          <a:lstStyle/>
          <a:p>
            <a:pPr>
              <a:buFont typeface="Wingdings" pitchFamily="2" charset="2"/>
              <a:buChar char="v"/>
            </a:pPr>
            <a:r>
              <a:rPr lang="en-US" sz="2800" dirty="0"/>
              <a:t>By the end of the lesson, students will be able to</a:t>
            </a:r>
          </a:p>
          <a:p>
            <a:pPr>
              <a:buFont typeface="Wingdings" pitchFamily="2" charset="2"/>
              <a:buChar char="v"/>
            </a:pPr>
            <a:r>
              <a:rPr lang="en-US" sz="2800" dirty="0"/>
              <a:t>Do some word meanings.</a:t>
            </a:r>
          </a:p>
          <a:p>
            <a:pPr>
              <a:buFont typeface="Wingdings" pitchFamily="2" charset="2"/>
              <a:buChar char="v"/>
            </a:pPr>
            <a:r>
              <a:rPr lang="en-US" sz="2800" dirty="0"/>
              <a:t>Do some multiple-choice questions.</a:t>
            </a:r>
          </a:p>
          <a:p>
            <a:pPr>
              <a:buFont typeface="Wingdings" pitchFamily="2" charset="2"/>
              <a:buChar char="v"/>
            </a:pPr>
            <a:r>
              <a:rPr lang="en-US" sz="2800" dirty="0"/>
              <a:t>Answer some short questions.</a:t>
            </a:r>
          </a:p>
        </p:txBody>
      </p:sp>
    </p:spTree>
    <p:extLst>
      <p:ext uri="{BB962C8B-B14F-4D97-AF65-F5344CB8AC3E}">
        <p14:creationId xmlns:p14="http://schemas.microsoft.com/office/powerpoint/2010/main" val="41338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1"/>
            <a:ext cx="8382000" cy="830997"/>
          </a:xfrm>
          <a:prstGeom prst="rect">
            <a:avLst/>
          </a:prstGeom>
          <a:noFill/>
        </p:spPr>
        <p:txBody>
          <a:bodyPr wrap="square" rtlCol="0">
            <a:spAutoFit/>
          </a:bodyPr>
          <a:lstStyle/>
          <a:p>
            <a:r>
              <a:rPr lang="en-US" sz="4800" dirty="0"/>
              <a:t>          WORD MEANING</a:t>
            </a:r>
          </a:p>
        </p:txBody>
      </p:sp>
      <p:sp>
        <p:nvSpPr>
          <p:cNvPr id="3" name="Rectangle 2"/>
          <p:cNvSpPr/>
          <p:nvPr/>
        </p:nvSpPr>
        <p:spPr>
          <a:xfrm>
            <a:off x="3200400" y="457200"/>
            <a:ext cx="6553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ock-vector-vector-floral-ethnic-decorative-background-template-frame-design-for-card-with-place-for-your-text-166295441.jpg"/>
          <p:cNvPicPr>
            <a:picLocks noChangeAspect="1"/>
          </p:cNvPicPr>
          <p:nvPr/>
        </p:nvPicPr>
        <p:blipFill>
          <a:blip r:embed="rId2"/>
          <a:stretch>
            <a:fillRect/>
          </a:stretch>
        </p:blipFill>
        <p:spPr>
          <a:xfrm>
            <a:off x="2286000" y="1905000"/>
            <a:ext cx="4038600" cy="2798465"/>
          </a:xfrm>
          <a:prstGeom prst="rect">
            <a:avLst/>
          </a:prstGeom>
        </p:spPr>
      </p:pic>
      <p:pic>
        <p:nvPicPr>
          <p:cNvPr id="5" name="Picture 4" descr="We-Adorn-You.jpg"/>
          <p:cNvPicPr>
            <a:picLocks noChangeAspect="1"/>
          </p:cNvPicPr>
          <p:nvPr/>
        </p:nvPicPr>
        <p:blipFill>
          <a:blip r:embed="rId3"/>
          <a:stretch>
            <a:fillRect/>
          </a:stretch>
        </p:blipFill>
        <p:spPr>
          <a:xfrm>
            <a:off x="6877050" y="1905000"/>
            <a:ext cx="3257550" cy="2765335"/>
          </a:xfrm>
          <a:prstGeom prst="rect">
            <a:avLst/>
          </a:prstGeom>
        </p:spPr>
      </p:pic>
      <p:sp>
        <p:nvSpPr>
          <p:cNvPr id="6" name="TextBox 5"/>
          <p:cNvSpPr txBox="1"/>
          <p:nvPr/>
        </p:nvSpPr>
        <p:spPr>
          <a:xfrm>
            <a:off x="2286000" y="4703466"/>
            <a:ext cx="3352800" cy="58477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Ethnic</a:t>
            </a:r>
          </a:p>
        </p:txBody>
      </p:sp>
      <p:sp>
        <p:nvSpPr>
          <p:cNvPr id="7" name="TextBox 6"/>
          <p:cNvSpPr txBox="1"/>
          <p:nvPr/>
        </p:nvSpPr>
        <p:spPr>
          <a:xfrm>
            <a:off x="7086600" y="4670336"/>
            <a:ext cx="3200400" cy="584775"/>
          </a:xfrm>
          <a:prstGeom prst="rect">
            <a:avLst/>
          </a:prstGeom>
          <a:noFill/>
        </p:spPr>
        <p:txBody>
          <a:bodyPr wrap="square" rtlCol="0">
            <a:spAutoFit/>
          </a:bodyPr>
          <a:lstStyle/>
          <a:p>
            <a:r>
              <a:rPr lang="en-US" dirty="0"/>
              <a:t>               </a:t>
            </a:r>
            <a:r>
              <a:rPr lang="en-US" sz="3200" dirty="0"/>
              <a:t>Adorn</a:t>
            </a:r>
          </a:p>
        </p:txBody>
      </p:sp>
    </p:spTree>
    <p:extLst>
      <p:ext uri="{BB962C8B-B14F-4D97-AF65-F5344CB8AC3E}">
        <p14:creationId xmlns:p14="http://schemas.microsoft.com/office/powerpoint/2010/main" val="37165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show_1473061_064052-brazil-carnival.jpg"/>
          <p:cNvPicPr>
            <a:picLocks noChangeAspect="1"/>
          </p:cNvPicPr>
          <p:nvPr/>
        </p:nvPicPr>
        <p:blipFill>
          <a:blip r:embed="rId2"/>
          <a:stretch>
            <a:fillRect/>
          </a:stretch>
        </p:blipFill>
        <p:spPr>
          <a:xfrm>
            <a:off x="1905000" y="304800"/>
            <a:ext cx="4419600" cy="4267200"/>
          </a:xfrm>
          <a:prstGeom prst="rect">
            <a:avLst/>
          </a:prstGeom>
        </p:spPr>
      </p:pic>
      <p:sp>
        <p:nvSpPr>
          <p:cNvPr id="3" name="TextBox 2"/>
          <p:cNvSpPr txBox="1"/>
          <p:nvPr/>
        </p:nvSpPr>
        <p:spPr>
          <a:xfrm>
            <a:off x="1752600" y="4953001"/>
            <a:ext cx="39624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       Carnival </a:t>
            </a:r>
          </a:p>
        </p:txBody>
      </p:sp>
      <p:sp>
        <p:nvSpPr>
          <p:cNvPr id="4" name="TextBox 3"/>
          <p:cNvSpPr txBox="1"/>
          <p:nvPr/>
        </p:nvSpPr>
        <p:spPr>
          <a:xfrm>
            <a:off x="7467600" y="4953001"/>
            <a:ext cx="2941453" cy="646331"/>
          </a:xfrm>
          <a:prstGeom prst="rect">
            <a:avLst/>
          </a:prstGeom>
          <a:noFill/>
        </p:spPr>
        <p:txBody>
          <a:bodyPr wrap="square" rtlCol="0">
            <a:spAutoFit/>
          </a:bodyPr>
          <a:lstStyle/>
          <a:p>
            <a:r>
              <a:rPr lang="en-US" sz="3600" b="1" dirty="0"/>
              <a:t>Traditional</a:t>
            </a:r>
          </a:p>
        </p:txBody>
      </p:sp>
      <p:pic>
        <p:nvPicPr>
          <p:cNvPr id="5" name="Picture 4" descr="517x344.jpg"/>
          <p:cNvPicPr>
            <a:picLocks noChangeAspect="1"/>
          </p:cNvPicPr>
          <p:nvPr/>
        </p:nvPicPr>
        <p:blipFill>
          <a:blip r:embed="rId3"/>
          <a:stretch>
            <a:fillRect/>
          </a:stretch>
        </p:blipFill>
        <p:spPr>
          <a:xfrm>
            <a:off x="6400801" y="304800"/>
            <a:ext cx="4008253" cy="4267200"/>
          </a:xfrm>
          <a:prstGeom prst="rect">
            <a:avLst/>
          </a:prstGeom>
        </p:spPr>
      </p:pic>
    </p:spTree>
    <p:extLst>
      <p:ext uri="{BB962C8B-B14F-4D97-AF65-F5344CB8AC3E}">
        <p14:creationId xmlns:p14="http://schemas.microsoft.com/office/powerpoint/2010/main" val="32707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633</Words>
  <Application>Microsoft Office PowerPoint</Application>
  <PresentationFormat>Widescreen</PresentationFormat>
  <Paragraphs>90</Paragraphs>
  <Slides>25</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 Antiqua</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PROHLAD</dc:creator>
  <cp:lastModifiedBy>PROHLAD</cp:lastModifiedBy>
  <cp:revision>9</cp:revision>
  <dcterms:created xsi:type="dcterms:W3CDTF">2019-11-30T03:58:32Z</dcterms:created>
  <dcterms:modified xsi:type="dcterms:W3CDTF">2019-11-30T05:34:20Z</dcterms:modified>
</cp:coreProperties>
</file>