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1" r:id="rId2"/>
    <p:sldId id="257" r:id="rId3"/>
    <p:sldId id="258" r:id="rId4"/>
    <p:sldId id="260" r:id="rId5"/>
    <p:sldId id="261" r:id="rId6"/>
    <p:sldId id="262" r:id="rId7"/>
    <p:sldId id="265" r:id="rId8"/>
    <p:sldId id="266" r:id="rId9"/>
    <p:sldId id="263" r:id="rId10"/>
    <p:sldId id="264" r:id="rId11"/>
    <p:sldId id="267" r:id="rId12"/>
    <p:sldId id="269" r:id="rId13"/>
    <p:sldId id="268" r:id="rId14"/>
    <p:sldId id="272" r:id="rId15"/>
    <p:sldId id="270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g"/><Relationship Id="rId1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g"/><Relationship Id="rId1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875F3-D039-4560-9A08-59D89B71ACD2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F026D02C-1E51-4D0F-A2FD-1E827E024AA8}">
      <dgm:prSet phldrT="[Text]"/>
      <dgm:spPr>
        <a:xfrm>
          <a:off x="1752" y="0"/>
          <a:ext cx="2726066" cy="3943773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02B1F71-8372-422E-9F0E-EF53D2E88339}" type="parTrans" cxnId="{1986C578-36B4-4CE5-B3E3-5C96D74CC8DF}">
      <dgm:prSet/>
      <dgm:spPr/>
      <dgm:t>
        <a:bodyPr/>
        <a:lstStyle/>
        <a:p>
          <a:endParaRPr lang="en-US"/>
        </a:p>
      </dgm:t>
    </dgm:pt>
    <dgm:pt modelId="{99BD4D24-64DD-411F-A0FB-AAA77469FAB9}" type="sibTrans" cxnId="{1986C578-36B4-4CE5-B3E3-5C96D74CC8DF}">
      <dgm:prSet/>
      <dgm:spPr/>
      <dgm:t>
        <a:bodyPr/>
        <a:lstStyle/>
        <a:p>
          <a:endParaRPr lang="en-US"/>
        </a:p>
      </dgm:t>
    </dgm:pt>
    <dgm:pt modelId="{3AEC9553-02C4-433F-BEA2-672AA6C18079}">
      <dgm:prSet phldrT="[Text]"/>
      <dgm:spPr>
        <a:xfrm>
          <a:off x="2809600" y="7068"/>
          <a:ext cx="2726066" cy="3943773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D692E88-99AF-43CB-B2CC-2CE6111A24B7}" type="parTrans" cxnId="{4E0CA46A-8023-47F5-8C8C-B2DABA652E6B}">
      <dgm:prSet/>
      <dgm:spPr/>
      <dgm:t>
        <a:bodyPr/>
        <a:lstStyle/>
        <a:p>
          <a:endParaRPr lang="en-US"/>
        </a:p>
      </dgm:t>
    </dgm:pt>
    <dgm:pt modelId="{272330CC-EC08-4430-B039-F6071F66FA74}" type="sibTrans" cxnId="{4E0CA46A-8023-47F5-8C8C-B2DABA652E6B}">
      <dgm:prSet/>
      <dgm:spPr/>
      <dgm:t>
        <a:bodyPr/>
        <a:lstStyle/>
        <a:p>
          <a:endParaRPr lang="en-US"/>
        </a:p>
      </dgm:t>
    </dgm:pt>
    <dgm:pt modelId="{FF4157D8-8E63-4E13-BA10-7C69324CA6B8}">
      <dgm:prSet phldrT="[Text]"/>
      <dgm:spPr>
        <a:xfrm>
          <a:off x="5617449" y="32"/>
          <a:ext cx="2726066" cy="3943773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B4F9ED4-FDE4-4C9E-A8B6-62B70884BC55}" type="parTrans" cxnId="{FE4A5187-B0B7-4195-B427-24EBE9773516}">
      <dgm:prSet/>
      <dgm:spPr/>
      <dgm:t>
        <a:bodyPr/>
        <a:lstStyle/>
        <a:p>
          <a:endParaRPr lang="en-US"/>
        </a:p>
      </dgm:t>
    </dgm:pt>
    <dgm:pt modelId="{5DF8F55B-8E77-4EC0-B787-F5478FEC93DF}" type="sibTrans" cxnId="{FE4A5187-B0B7-4195-B427-24EBE9773516}">
      <dgm:prSet/>
      <dgm:spPr/>
      <dgm:t>
        <a:bodyPr/>
        <a:lstStyle/>
        <a:p>
          <a:endParaRPr lang="en-US"/>
        </a:p>
      </dgm:t>
    </dgm:pt>
    <dgm:pt modelId="{E3811BDF-D621-488F-B0F2-05535A22AB3A}" type="pres">
      <dgm:prSet presAssocID="{749875F3-D039-4560-9A08-59D89B71ACD2}" presName="Name0" presStyleCnt="0">
        <dgm:presLayoutVars>
          <dgm:dir/>
          <dgm:resizeHandles val="exact"/>
        </dgm:presLayoutVars>
      </dgm:prSet>
      <dgm:spPr/>
    </dgm:pt>
    <dgm:pt modelId="{DF245C58-FA81-4F7D-8396-71560B58B002}" type="pres">
      <dgm:prSet presAssocID="{749875F3-D039-4560-9A08-59D89B71ACD2}" presName="fgShape" presStyleLbl="fgShp" presStyleIdx="0" presStyleCnt="1" custLinFactY="42452" custLinFactNeighborX="-4515" custLinFactNeighborY="100000"/>
      <dgm:spPr>
        <a:xfrm>
          <a:off x="0" y="3352207"/>
          <a:ext cx="7677646" cy="591565"/>
        </a:xfrm>
        <a:prstGeom prst="leftRightArrow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9718E04-62B5-4C02-84F1-B4FED9A71919}" type="pres">
      <dgm:prSet presAssocID="{749875F3-D039-4560-9A08-59D89B71ACD2}" presName="linComp" presStyleCnt="0"/>
      <dgm:spPr/>
    </dgm:pt>
    <dgm:pt modelId="{3C72AECE-3A26-476A-808D-366915261705}" type="pres">
      <dgm:prSet presAssocID="{F026D02C-1E51-4D0F-A2FD-1E827E024AA8}" presName="compNode" presStyleCnt="0"/>
      <dgm:spPr/>
    </dgm:pt>
    <dgm:pt modelId="{1246ACF3-D374-4790-9C14-22222591E6B7}" type="pres">
      <dgm:prSet presAssocID="{F026D02C-1E51-4D0F-A2FD-1E827E024AA8}" presName="bkgdShape" presStyleLbl="node1" presStyleIdx="0" presStyleCnt="3"/>
      <dgm:spPr/>
    </dgm:pt>
    <dgm:pt modelId="{A6AF624A-D652-49FB-9C87-45A22927E522}" type="pres">
      <dgm:prSet presAssocID="{F026D02C-1E51-4D0F-A2FD-1E827E024AA8}" presName="nodeTx" presStyleLbl="node1" presStyleIdx="0" presStyleCnt="3">
        <dgm:presLayoutVars>
          <dgm:bulletEnabled val="1"/>
        </dgm:presLayoutVars>
      </dgm:prSet>
      <dgm:spPr/>
    </dgm:pt>
    <dgm:pt modelId="{FA4B5F47-F6E0-4168-8D2A-5D580121970F}" type="pres">
      <dgm:prSet presAssocID="{F026D02C-1E51-4D0F-A2FD-1E827E024AA8}" presName="invisiNode" presStyleLbl="node1" presStyleIdx="0" presStyleCnt="3"/>
      <dgm:spPr/>
    </dgm:pt>
    <dgm:pt modelId="{DA9A5DFA-686B-41C8-B16C-846D435C2369}" type="pres">
      <dgm:prSet presAssocID="{F026D02C-1E51-4D0F-A2FD-1E827E024AA8}" presName="imagNode" presStyleLbl="fgImgPlace1" presStyleIdx="0" presStyleCnt="3" custScaleX="143506" custScaleY="133904"/>
      <dgm:spPr>
        <a:xfrm>
          <a:off x="422470" y="13999"/>
          <a:ext cx="1884630" cy="175852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9000" b="-19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5779E115-CDD3-45A2-B158-37CB59916774}" type="pres">
      <dgm:prSet presAssocID="{99BD4D24-64DD-411F-A0FB-AAA77469FAB9}" presName="sibTrans" presStyleLbl="sibTrans2D1" presStyleIdx="0" presStyleCnt="0"/>
      <dgm:spPr/>
    </dgm:pt>
    <dgm:pt modelId="{E224C61D-B075-4550-B347-3A03363F7F23}" type="pres">
      <dgm:prSet presAssocID="{3AEC9553-02C4-433F-BEA2-672AA6C18079}" presName="compNode" presStyleCnt="0"/>
      <dgm:spPr/>
    </dgm:pt>
    <dgm:pt modelId="{441DA076-53A1-4F67-B1AA-3DAC82D8B65C}" type="pres">
      <dgm:prSet presAssocID="{3AEC9553-02C4-433F-BEA2-672AA6C18079}" presName="bkgdShape" presStyleLbl="node1" presStyleIdx="1" presStyleCnt="3"/>
      <dgm:spPr/>
    </dgm:pt>
    <dgm:pt modelId="{B5BBC3EE-00C6-4F50-885A-4740A5A231B7}" type="pres">
      <dgm:prSet presAssocID="{3AEC9553-02C4-433F-BEA2-672AA6C18079}" presName="nodeTx" presStyleLbl="node1" presStyleIdx="1" presStyleCnt="3">
        <dgm:presLayoutVars>
          <dgm:bulletEnabled val="1"/>
        </dgm:presLayoutVars>
      </dgm:prSet>
      <dgm:spPr/>
    </dgm:pt>
    <dgm:pt modelId="{1940C2A5-9210-4A3B-922B-392B05B18CBB}" type="pres">
      <dgm:prSet presAssocID="{3AEC9553-02C4-433F-BEA2-672AA6C18079}" presName="invisiNode" presStyleLbl="node1" presStyleIdx="1" presStyleCnt="3"/>
      <dgm:spPr/>
    </dgm:pt>
    <dgm:pt modelId="{5EA8395C-BEFE-49B2-8116-6FABB069BE30}" type="pres">
      <dgm:prSet presAssocID="{3AEC9553-02C4-433F-BEA2-672AA6C18079}" presName="imagNode" presStyleLbl="fgImgPlace1" presStyleIdx="1" presStyleCnt="3" custScaleX="144373" custScaleY="138189"/>
      <dgm:spPr>
        <a:xfrm>
          <a:off x="3224625" y="-7068"/>
          <a:ext cx="1896016" cy="1814803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0000" r="-30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B5B7CF8E-5840-4C19-A5FC-481BA5F57EA0}" type="pres">
      <dgm:prSet presAssocID="{272330CC-EC08-4430-B039-F6071F66FA74}" presName="sibTrans" presStyleLbl="sibTrans2D1" presStyleIdx="0" presStyleCnt="0"/>
      <dgm:spPr/>
    </dgm:pt>
    <dgm:pt modelId="{CA35C459-0ADF-499C-BAD0-4C7A355201D3}" type="pres">
      <dgm:prSet presAssocID="{FF4157D8-8E63-4E13-BA10-7C69324CA6B8}" presName="compNode" presStyleCnt="0"/>
      <dgm:spPr/>
    </dgm:pt>
    <dgm:pt modelId="{4E2E44BF-B235-405D-B53D-485E0FDBDD2E}" type="pres">
      <dgm:prSet presAssocID="{FF4157D8-8E63-4E13-BA10-7C69324CA6B8}" presName="bkgdShape" presStyleLbl="node1" presStyleIdx="2" presStyleCnt="3"/>
      <dgm:spPr/>
    </dgm:pt>
    <dgm:pt modelId="{FBC44B2B-223F-4758-9A34-DB97FFE98E66}" type="pres">
      <dgm:prSet presAssocID="{FF4157D8-8E63-4E13-BA10-7C69324CA6B8}" presName="nodeTx" presStyleLbl="node1" presStyleIdx="2" presStyleCnt="3">
        <dgm:presLayoutVars>
          <dgm:bulletEnabled val="1"/>
        </dgm:presLayoutVars>
      </dgm:prSet>
      <dgm:spPr/>
    </dgm:pt>
    <dgm:pt modelId="{9F9BB9F4-8093-49D3-AFC5-9BF41CB84AB8}" type="pres">
      <dgm:prSet presAssocID="{FF4157D8-8E63-4E13-BA10-7C69324CA6B8}" presName="invisiNode" presStyleLbl="node1" presStyleIdx="2" presStyleCnt="3"/>
      <dgm:spPr/>
    </dgm:pt>
    <dgm:pt modelId="{9E3E3B2A-DBD4-4605-B2B9-2FB0E8FB56D4}" type="pres">
      <dgm:prSet presAssocID="{FF4157D8-8E63-4E13-BA10-7C69324CA6B8}" presName="imagNode" presStyleLbl="fgImgPlace1" presStyleIdx="2" presStyleCnt="3" custScaleX="143097" custScaleY="136046"/>
      <dgm:spPr>
        <a:xfrm>
          <a:off x="6040852" y="-32"/>
          <a:ext cx="1879259" cy="1786660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000" r="-2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9310CF09-5B7A-4391-B9C2-A9D935BDA594}" type="presOf" srcId="{FF4157D8-8E63-4E13-BA10-7C69324CA6B8}" destId="{FBC44B2B-223F-4758-9A34-DB97FFE98E66}" srcOrd="1" destOrd="0" presId="urn:microsoft.com/office/officeart/2005/8/layout/hList7"/>
    <dgm:cxn modelId="{FB68FA16-0A79-4F23-BF25-4A32978C3EF4}" type="presOf" srcId="{FF4157D8-8E63-4E13-BA10-7C69324CA6B8}" destId="{4E2E44BF-B235-405D-B53D-485E0FDBDD2E}" srcOrd="0" destOrd="0" presId="urn:microsoft.com/office/officeart/2005/8/layout/hList7"/>
    <dgm:cxn modelId="{5F6F2F2C-F832-44D7-A3CC-66EEEED92BC0}" type="presOf" srcId="{F026D02C-1E51-4D0F-A2FD-1E827E024AA8}" destId="{A6AF624A-D652-49FB-9C87-45A22927E522}" srcOrd="1" destOrd="0" presId="urn:microsoft.com/office/officeart/2005/8/layout/hList7"/>
    <dgm:cxn modelId="{4BB54C33-8F8F-46C0-B48A-5ADDF2A0CF91}" type="presOf" srcId="{F026D02C-1E51-4D0F-A2FD-1E827E024AA8}" destId="{1246ACF3-D374-4790-9C14-22222591E6B7}" srcOrd="0" destOrd="0" presId="urn:microsoft.com/office/officeart/2005/8/layout/hList7"/>
    <dgm:cxn modelId="{D2A13B64-8A73-42ED-9C53-D44215584FC8}" type="presOf" srcId="{3AEC9553-02C4-433F-BEA2-672AA6C18079}" destId="{B5BBC3EE-00C6-4F50-885A-4740A5A231B7}" srcOrd="1" destOrd="0" presId="urn:microsoft.com/office/officeart/2005/8/layout/hList7"/>
    <dgm:cxn modelId="{4E0CA46A-8023-47F5-8C8C-B2DABA652E6B}" srcId="{749875F3-D039-4560-9A08-59D89B71ACD2}" destId="{3AEC9553-02C4-433F-BEA2-672AA6C18079}" srcOrd="1" destOrd="0" parTransId="{2D692E88-99AF-43CB-B2CC-2CE6111A24B7}" sibTransId="{272330CC-EC08-4430-B039-F6071F66FA74}"/>
    <dgm:cxn modelId="{3793A04E-1ED2-40C9-840D-5C6335CD2B9C}" type="presOf" srcId="{99BD4D24-64DD-411F-A0FB-AAA77469FAB9}" destId="{5779E115-CDD3-45A2-B158-37CB59916774}" srcOrd="0" destOrd="0" presId="urn:microsoft.com/office/officeart/2005/8/layout/hList7"/>
    <dgm:cxn modelId="{1986C578-36B4-4CE5-B3E3-5C96D74CC8DF}" srcId="{749875F3-D039-4560-9A08-59D89B71ACD2}" destId="{F026D02C-1E51-4D0F-A2FD-1E827E024AA8}" srcOrd="0" destOrd="0" parTransId="{B02B1F71-8372-422E-9F0E-EF53D2E88339}" sibTransId="{99BD4D24-64DD-411F-A0FB-AAA77469FAB9}"/>
    <dgm:cxn modelId="{6D852985-7403-4A8F-BA95-5762F5D219ED}" type="presOf" srcId="{749875F3-D039-4560-9A08-59D89B71ACD2}" destId="{E3811BDF-D621-488F-B0F2-05535A22AB3A}" srcOrd="0" destOrd="0" presId="urn:microsoft.com/office/officeart/2005/8/layout/hList7"/>
    <dgm:cxn modelId="{FE4A5187-B0B7-4195-B427-24EBE9773516}" srcId="{749875F3-D039-4560-9A08-59D89B71ACD2}" destId="{FF4157D8-8E63-4E13-BA10-7C69324CA6B8}" srcOrd="2" destOrd="0" parTransId="{BB4F9ED4-FDE4-4C9E-A8B6-62B70884BC55}" sibTransId="{5DF8F55B-8E77-4EC0-B787-F5478FEC93DF}"/>
    <dgm:cxn modelId="{D275C1DF-3AE3-41E8-A1BB-524A7BAB5512}" type="presOf" srcId="{272330CC-EC08-4430-B039-F6071F66FA74}" destId="{B5B7CF8E-5840-4C19-A5FC-481BA5F57EA0}" srcOrd="0" destOrd="0" presId="urn:microsoft.com/office/officeart/2005/8/layout/hList7"/>
    <dgm:cxn modelId="{F578C1EE-5B8C-4749-865C-0840316E0EAA}" type="presOf" srcId="{3AEC9553-02C4-433F-BEA2-672AA6C18079}" destId="{441DA076-53A1-4F67-B1AA-3DAC82D8B65C}" srcOrd="0" destOrd="0" presId="urn:microsoft.com/office/officeart/2005/8/layout/hList7"/>
    <dgm:cxn modelId="{787D4769-2907-492D-B4E8-6A9E712E62FC}" type="presParOf" srcId="{E3811BDF-D621-488F-B0F2-05535A22AB3A}" destId="{DF245C58-FA81-4F7D-8396-71560B58B002}" srcOrd="0" destOrd="0" presId="urn:microsoft.com/office/officeart/2005/8/layout/hList7"/>
    <dgm:cxn modelId="{28E0018C-A038-4C86-A3D7-24CC61C2AF16}" type="presParOf" srcId="{E3811BDF-D621-488F-B0F2-05535A22AB3A}" destId="{89718E04-62B5-4C02-84F1-B4FED9A71919}" srcOrd="1" destOrd="0" presId="urn:microsoft.com/office/officeart/2005/8/layout/hList7"/>
    <dgm:cxn modelId="{54CF23F8-A7EA-4874-81B6-635214B769E2}" type="presParOf" srcId="{89718E04-62B5-4C02-84F1-B4FED9A71919}" destId="{3C72AECE-3A26-476A-808D-366915261705}" srcOrd="0" destOrd="0" presId="urn:microsoft.com/office/officeart/2005/8/layout/hList7"/>
    <dgm:cxn modelId="{F1802A0B-CCF3-4450-9490-53459B723E1F}" type="presParOf" srcId="{3C72AECE-3A26-476A-808D-366915261705}" destId="{1246ACF3-D374-4790-9C14-22222591E6B7}" srcOrd="0" destOrd="0" presId="urn:microsoft.com/office/officeart/2005/8/layout/hList7"/>
    <dgm:cxn modelId="{B4459105-8ADB-4C4C-9F46-0331E3AE648D}" type="presParOf" srcId="{3C72AECE-3A26-476A-808D-366915261705}" destId="{A6AF624A-D652-49FB-9C87-45A22927E522}" srcOrd="1" destOrd="0" presId="urn:microsoft.com/office/officeart/2005/8/layout/hList7"/>
    <dgm:cxn modelId="{DDF57734-F046-419F-8384-4914F63442B1}" type="presParOf" srcId="{3C72AECE-3A26-476A-808D-366915261705}" destId="{FA4B5F47-F6E0-4168-8D2A-5D580121970F}" srcOrd="2" destOrd="0" presId="urn:microsoft.com/office/officeart/2005/8/layout/hList7"/>
    <dgm:cxn modelId="{D696F649-D741-4A0B-9730-F9AE549B8A81}" type="presParOf" srcId="{3C72AECE-3A26-476A-808D-366915261705}" destId="{DA9A5DFA-686B-41C8-B16C-846D435C2369}" srcOrd="3" destOrd="0" presId="urn:microsoft.com/office/officeart/2005/8/layout/hList7"/>
    <dgm:cxn modelId="{4FD31F0C-2554-433B-A814-E5F82AE9690C}" type="presParOf" srcId="{89718E04-62B5-4C02-84F1-B4FED9A71919}" destId="{5779E115-CDD3-45A2-B158-37CB59916774}" srcOrd="1" destOrd="0" presId="urn:microsoft.com/office/officeart/2005/8/layout/hList7"/>
    <dgm:cxn modelId="{0D734DFA-5E98-49C2-9A38-0485906CA5F1}" type="presParOf" srcId="{89718E04-62B5-4C02-84F1-B4FED9A71919}" destId="{E224C61D-B075-4550-B347-3A03363F7F23}" srcOrd="2" destOrd="0" presId="urn:microsoft.com/office/officeart/2005/8/layout/hList7"/>
    <dgm:cxn modelId="{27FC9947-8126-46EF-BB92-45F0FA3C4F70}" type="presParOf" srcId="{E224C61D-B075-4550-B347-3A03363F7F23}" destId="{441DA076-53A1-4F67-B1AA-3DAC82D8B65C}" srcOrd="0" destOrd="0" presId="urn:microsoft.com/office/officeart/2005/8/layout/hList7"/>
    <dgm:cxn modelId="{96FD256A-0045-4938-A6EB-164E5AD3EA8B}" type="presParOf" srcId="{E224C61D-B075-4550-B347-3A03363F7F23}" destId="{B5BBC3EE-00C6-4F50-885A-4740A5A231B7}" srcOrd="1" destOrd="0" presId="urn:microsoft.com/office/officeart/2005/8/layout/hList7"/>
    <dgm:cxn modelId="{A36C8AA9-3272-4C16-8F37-5AEF300822B3}" type="presParOf" srcId="{E224C61D-B075-4550-B347-3A03363F7F23}" destId="{1940C2A5-9210-4A3B-922B-392B05B18CBB}" srcOrd="2" destOrd="0" presId="urn:microsoft.com/office/officeart/2005/8/layout/hList7"/>
    <dgm:cxn modelId="{CC5B799A-3C9D-4B31-8844-B065B1AF521B}" type="presParOf" srcId="{E224C61D-B075-4550-B347-3A03363F7F23}" destId="{5EA8395C-BEFE-49B2-8116-6FABB069BE30}" srcOrd="3" destOrd="0" presId="urn:microsoft.com/office/officeart/2005/8/layout/hList7"/>
    <dgm:cxn modelId="{2C520866-9670-4356-BBD1-337D837B6385}" type="presParOf" srcId="{89718E04-62B5-4C02-84F1-B4FED9A71919}" destId="{B5B7CF8E-5840-4C19-A5FC-481BA5F57EA0}" srcOrd="3" destOrd="0" presId="urn:microsoft.com/office/officeart/2005/8/layout/hList7"/>
    <dgm:cxn modelId="{699EAEFC-E163-4B01-9A4E-04E005F26214}" type="presParOf" srcId="{89718E04-62B5-4C02-84F1-B4FED9A71919}" destId="{CA35C459-0ADF-499C-BAD0-4C7A355201D3}" srcOrd="4" destOrd="0" presId="urn:microsoft.com/office/officeart/2005/8/layout/hList7"/>
    <dgm:cxn modelId="{0099106B-A22C-431D-82B8-562BDAA17748}" type="presParOf" srcId="{CA35C459-0ADF-499C-BAD0-4C7A355201D3}" destId="{4E2E44BF-B235-405D-B53D-485E0FDBDD2E}" srcOrd="0" destOrd="0" presId="urn:microsoft.com/office/officeart/2005/8/layout/hList7"/>
    <dgm:cxn modelId="{E3844635-C505-403F-9D2E-587DE15732B6}" type="presParOf" srcId="{CA35C459-0ADF-499C-BAD0-4C7A355201D3}" destId="{FBC44B2B-223F-4758-9A34-DB97FFE98E66}" srcOrd="1" destOrd="0" presId="urn:microsoft.com/office/officeart/2005/8/layout/hList7"/>
    <dgm:cxn modelId="{7D3942AE-FAC7-4D20-BBCE-C40B7B2C5B55}" type="presParOf" srcId="{CA35C459-0ADF-499C-BAD0-4C7A355201D3}" destId="{9F9BB9F4-8093-49D3-AFC5-9BF41CB84AB8}" srcOrd="2" destOrd="0" presId="urn:microsoft.com/office/officeart/2005/8/layout/hList7"/>
    <dgm:cxn modelId="{4EB36114-48EA-4A02-9761-D0A7504B832F}" type="presParOf" srcId="{CA35C459-0ADF-499C-BAD0-4C7A355201D3}" destId="{9E3E3B2A-DBD4-4605-B2B9-2FB0E8FB56D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E100C1-7DB1-4466-83A9-1BD0A3F47F8C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031EE-C76C-4110-9BD9-2C723EE35FED}">
      <dgm:prSet phldrT="[Text]"/>
      <dgm:spPr>
        <a:xfrm>
          <a:off x="5356" y="2768702"/>
          <a:ext cx="2549247" cy="9457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631EBFC-4B12-4AC3-BBE0-812793989E87}" type="parTrans" cxnId="{5FABBD61-F20A-485B-927E-1335964072E8}">
      <dgm:prSet/>
      <dgm:spPr/>
      <dgm:t>
        <a:bodyPr/>
        <a:lstStyle/>
        <a:p>
          <a:endParaRPr lang="en-US"/>
        </a:p>
      </dgm:t>
    </dgm:pt>
    <dgm:pt modelId="{D08714C9-3AD3-470F-B519-E8982F7EB7FB}" type="sibTrans" cxnId="{5FABBD61-F20A-485B-927E-1335964072E8}">
      <dgm:prSet/>
      <dgm:spPr/>
      <dgm:t>
        <a:bodyPr/>
        <a:lstStyle/>
        <a:p>
          <a:endParaRPr lang="en-US"/>
        </a:p>
      </dgm:t>
    </dgm:pt>
    <dgm:pt modelId="{BDA38108-3DEE-4027-8BAB-CD2ABE622BC3}">
      <dgm:prSet phldrT="[Text]"/>
      <dgm:spPr>
        <a:xfrm>
          <a:off x="2809636" y="2768702"/>
          <a:ext cx="2549247" cy="9457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00D676D-5E12-4FF6-BCD4-FA05B0E34CAE}" type="parTrans" cxnId="{A538CED2-F28B-402A-80C7-CE6027EB848A}">
      <dgm:prSet/>
      <dgm:spPr/>
      <dgm:t>
        <a:bodyPr/>
        <a:lstStyle/>
        <a:p>
          <a:endParaRPr lang="en-US"/>
        </a:p>
      </dgm:t>
    </dgm:pt>
    <dgm:pt modelId="{BBFBEEF3-3FEF-4033-BFD7-42D8C9649868}" type="sibTrans" cxnId="{A538CED2-F28B-402A-80C7-CE6027EB848A}">
      <dgm:prSet/>
      <dgm:spPr/>
      <dgm:t>
        <a:bodyPr/>
        <a:lstStyle/>
        <a:p>
          <a:endParaRPr lang="en-US"/>
        </a:p>
      </dgm:t>
    </dgm:pt>
    <dgm:pt modelId="{0BB410CD-8F0C-4069-852E-F16D345DE811}">
      <dgm:prSet phldrT="[Text]"/>
      <dgm:spPr>
        <a:xfrm>
          <a:off x="5613915" y="2768702"/>
          <a:ext cx="2549247" cy="9457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9F7EFFE-1E05-43BD-9C8A-30640D17B072}" type="parTrans" cxnId="{AF6388B0-DCA4-4417-AF7D-5AD6026BA0C6}">
      <dgm:prSet/>
      <dgm:spPr/>
      <dgm:t>
        <a:bodyPr/>
        <a:lstStyle/>
        <a:p>
          <a:endParaRPr lang="en-US"/>
        </a:p>
      </dgm:t>
    </dgm:pt>
    <dgm:pt modelId="{44E4F9F3-2DDB-42D3-A6FA-CAA5553F6273}" type="sibTrans" cxnId="{AF6388B0-DCA4-4417-AF7D-5AD6026BA0C6}">
      <dgm:prSet/>
      <dgm:spPr/>
      <dgm:t>
        <a:bodyPr/>
        <a:lstStyle/>
        <a:p>
          <a:endParaRPr lang="en-US"/>
        </a:p>
      </dgm:t>
    </dgm:pt>
    <dgm:pt modelId="{F2A083E0-931F-48EC-BDE8-B6100FA32069}">
      <dgm:prSet phldrT="[Text]"/>
      <dgm:spPr>
        <a:xfrm>
          <a:off x="8418195" y="2768702"/>
          <a:ext cx="2549247" cy="9457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C44045F-70B9-471D-B479-CC49E7B4E20C}" type="parTrans" cxnId="{802BE509-0EA5-44B8-A0A5-B7CE1476A426}">
      <dgm:prSet/>
      <dgm:spPr/>
      <dgm:t>
        <a:bodyPr/>
        <a:lstStyle/>
        <a:p>
          <a:endParaRPr lang="en-US"/>
        </a:p>
      </dgm:t>
    </dgm:pt>
    <dgm:pt modelId="{20DA84D2-877E-47C3-9EE1-823C6EEF1DBB}" type="sibTrans" cxnId="{802BE509-0EA5-44B8-A0A5-B7CE1476A426}">
      <dgm:prSet/>
      <dgm:spPr/>
      <dgm:t>
        <a:bodyPr/>
        <a:lstStyle/>
        <a:p>
          <a:endParaRPr lang="en-US"/>
        </a:p>
      </dgm:t>
    </dgm:pt>
    <dgm:pt modelId="{615B7D3D-12B9-43D1-A702-3DE9078B7071}" type="pres">
      <dgm:prSet presAssocID="{36E100C1-7DB1-4466-83A9-1BD0A3F47F8C}" presName="Name0" presStyleCnt="0">
        <dgm:presLayoutVars>
          <dgm:dir/>
          <dgm:resizeHandles val="exact"/>
        </dgm:presLayoutVars>
      </dgm:prSet>
      <dgm:spPr/>
    </dgm:pt>
    <dgm:pt modelId="{0D178D5C-6911-4E88-84AF-2CEC87647188}" type="pres">
      <dgm:prSet presAssocID="{7CF031EE-C76C-4110-9BD9-2C723EE35FED}" presName="compNode" presStyleCnt="0"/>
      <dgm:spPr/>
    </dgm:pt>
    <dgm:pt modelId="{C2536EBF-7C60-4DB5-AEFC-A25D76A6B4C2}" type="pres">
      <dgm:prSet presAssocID="{7CF031EE-C76C-4110-9BD9-2C723EE35FED}" presName="pictRect" presStyleLbl="node1" presStyleIdx="0" presStyleCnt="4" custLinFactNeighborX="3594" custLinFactNeighborY="-3112"/>
      <dgm:spPr>
        <a:xfrm>
          <a:off x="19428" y="984133"/>
          <a:ext cx="2549247" cy="1756431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t="-20000" b="-20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25957CB7-D070-4A1A-A8ED-0659CE05A8BF}" type="pres">
      <dgm:prSet presAssocID="{7CF031EE-C76C-4110-9BD9-2C723EE35FED}" presName="textRect" presStyleLbl="revTx" presStyleIdx="0" presStyleCnt="4">
        <dgm:presLayoutVars>
          <dgm:bulletEnabled val="1"/>
        </dgm:presLayoutVars>
      </dgm:prSet>
      <dgm:spPr/>
    </dgm:pt>
    <dgm:pt modelId="{1E4F9425-E8A2-4CB8-B129-8BC3C4A35EFD}" type="pres">
      <dgm:prSet presAssocID="{D08714C9-3AD3-470F-B519-E8982F7EB7FB}" presName="sibTrans" presStyleLbl="sibTrans2D1" presStyleIdx="0" presStyleCnt="0"/>
      <dgm:spPr/>
    </dgm:pt>
    <dgm:pt modelId="{B803C042-DD56-43E1-B829-4DF9938A2ECC}" type="pres">
      <dgm:prSet presAssocID="{BDA38108-3DEE-4027-8BAB-CD2ABE622BC3}" presName="compNode" presStyleCnt="0"/>
      <dgm:spPr/>
    </dgm:pt>
    <dgm:pt modelId="{6B5B64AA-3963-4665-A62B-AB617A18FF1D}" type="pres">
      <dgm:prSet presAssocID="{BDA38108-3DEE-4027-8BAB-CD2ABE622BC3}" presName="pictRect" presStyleLbl="node1" presStyleIdx="1" presStyleCnt="4"/>
      <dgm:spPr>
        <a:xfrm>
          <a:off x="2809636" y="1012271"/>
          <a:ext cx="2549247" cy="1756431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6652F772-7EC4-48FD-AF4E-30B3BEFD1926}" type="pres">
      <dgm:prSet presAssocID="{BDA38108-3DEE-4027-8BAB-CD2ABE622BC3}" presName="textRect" presStyleLbl="revTx" presStyleIdx="1" presStyleCnt="4">
        <dgm:presLayoutVars>
          <dgm:bulletEnabled val="1"/>
        </dgm:presLayoutVars>
      </dgm:prSet>
      <dgm:spPr/>
    </dgm:pt>
    <dgm:pt modelId="{3C2840D8-4046-4F75-87DF-31F185478C07}" type="pres">
      <dgm:prSet presAssocID="{BBFBEEF3-3FEF-4033-BFD7-42D8C9649868}" presName="sibTrans" presStyleLbl="sibTrans2D1" presStyleIdx="0" presStyleCnt="0"/>
      <dgm:spPr/>
    </dgm:pt>
    <dgm:pt modelId="{735DA638-E966-49B8-9BA9-D01FCCFFD5CF}" type="pres">
      <dgm:prSet presAssocID="{0BB410CD-8F0C-4069-852E-F16D345DE811}" presName="compNode" presStyleCnt="0"/>
      <dgm:spPr/>
    </dgm:pt>
    <dgm:pt modelId="{258D7069-A2A6-40F0-A1DD-DCA32996B9DC}" type="pres">
      <dgm:prSet presAssocID="{0BB410CD-8F0C-4069-852E-F16D345DE811}" presName="pictRect" presStyleLbl="node1" presStyleIdx="2" presStyleCnt="4"/>
      <dgm:spPr>
        <a:xfrm>
          <a:off x="5613915" y="1012271"/>
          <a:ext cx="2549247" cy="1756431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l="-13000" r="-1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00736FE8-949B-44F2-AC83-7224B9E4BB5C}" type="pres">
      <dgm:prSet presAssocID="{0BB410CD-8F0C-4069-852E-F16D345DE811}" presName="textRect" presStyleLbl="revTx" presStyleIdx="2" presStyleCnt="4">
        <dgm:presLayoutVars>
          <dgm:bulletEnabled val="1"/>
        </dgm:presLayoutVars>
      </dgm:prSet>
      <dgm:spPr/>
    </dgm:pt>
    <dgm:pt modelId="{9BE1D2DD-2E12-49A9-9875-C65627953F10}" type="pres">
      <dgm:prSet presAssocID="{44E4F9F3-2DDB-42D3-A6FA-CAA5553F6273}" presName="sibTrans" presStyleLbl="sibTrans2D1" presStyleIdx="0" presStyleCnt="0"/>
      <dgm:spPr/>
    </dgm:pt>
    <dgm:pt modelId="{E663D6C8-FFB6-4531-8B1A-E196BAE41C8E}" type="pres">
      <dgm:prSet presAssocID="{F2A083E0-931F-48EC-BDE8-B6100FA32069}" presName="compNode" presStyleCnt="0"/>
      <dgm:spPr/>
    </dgm:pt>
    <dgm:pt modelId="{15340692-30EC-42F9-80E5-5A5FD7D96A33}" type="pres">
      <dgm:prSet presAssocID="{F2A083E0-931F-48EC-BDE8-B6100FA32069}" presName="pictRect" presStyleLbl="node1" presStyleIdx="3" presStyleCnt="4"/>
      <dgm:spPr>
        <a:xfrm>
          <a:off x="8418195" y="1012271"/>
          <a:ext cx="2549247" cy="1756431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DC64C0D0-D7B0-4146-8F5E-8816153623BF}" type="pres">
      <dgm:prSet presAssocID="{F2A083E0-931F-48EC-BDE8-B6100FA32069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802BE509-0EA5-44B8-A0A5-B7CE1476A426}" srcId="{36E100C1-7DB1-4466-83A9-1BD0A3F47F8C}" destId="{F2A083E0-931F-48EC-BDE8-B6100FA32069}" srcOrd="3" destOrd="0" parTransId="{EC44045F-70B9-471D-B479-CC49E7B4E20C}" sibTransId="{20DA84D2-877E-47C3-9EE1-823C6EEF1DBB}"/>
    <dgm:cxn modelId="{BC3C9A0C-246F-4BA7-95FD-0CF6A1E7E2CE}" type="presOf" srcId="{44E4F9F3-2DDB-42D3-A6FA-CAA5553F6273}" destId="{9BE1D2DD-2E12-49A9-9875-C65627953F10}" srcOrd="0" destOrd="0" presId="urn:microsoft.com/office/officeart/2005/8/layout/pList1"/>
    <dgm:cxn modelId="{50203F3E-B83C-4111-9CCE-3D199C6ECEA5}" type="presOf" srcId="{36E100C1-7DB1-4466-83A9-1BD0A3F47F8C}" destId="{615B7D3D-12B9-43D1-A702-3DE9078B7071}" srcOrd="0" destOrd="0" presId="urn:microsoft.com/office/officeart/2005/8/layout/pList1"/>
    <dgm:cxn modelId="{C446D65D-D49A-4A67-B41F-7F17F3D49413}" type="presOf" srcId="{7CF031EE-C76C-4110-9BD9-2C723EE35FED}" destId="{25957CB7-D070-4A1A-A8ED-0659CE05A8BF}" srcOrd="0" destOrd="0" presId="urn:microsoft.com/office/officeart/2005/8/layout/pList1"/>
    <dgm:cxn modelId="{5FABBD61-F20A-485B-927E-1335964072E8}" srcId="{36E100C1-7DB1-4466-83A9-1BD0A3F47F8C}" destId="{7CF031EE-C76C-4110-9BD9-2C723EE35FED}" srcOrd="0" destOrd="0" parTransId="{6631EBFC-4B12-4AC3-BBE0-812793989E87}" sibTransId="{D08714C9-3AD3-470F-B519-E8982F7EB7FB}"/>
    <dgm:cxn modelId="{2806C19F-6315-4918-A4E8-94186C1E7EFA}" type="presOf" srcId="{BBFBEEF3-3FEF-4033-BFD7-42D8C9649868}" destId="{3C2840D8-4046-4F75-87DF-31F185478C07}" srcOrd="0" destOrd="0" presId="urn:microsoft.com/office/officeart/2005/8/layout/pList1"/>
    <dgm:cxn modelId="{6897BEA9-6B1A-44C2-B530-62FEE50E7127}" type="presOf" srcId="{BDA38108-3DEE-4027-8BAB-CD2ABE622BC3}" destId="{6652F772-7EC4-48FD-AF4E-30B3BEFD1926}" srcOrd="0" destOrd="0" presId="urn:microsoft.com/office/officeart/2005/8/layout/pList1"/>
    <dgm:cxn modelId="{AF6388B0-DCA4-4417-AF7D-5AD6026BA0C6}" srcId="{36E100C1-7DB1-4466-83A9-1BD0A3F47F8C}" destId="{0BB410CD-8F0C-4069-852E-F16D345DE811}" srcOrd="2" destOrd="0" parTransId="{59F7EFFE-1E05-43BD-9C8A-30640D17B072}" sibTransId="{44E4F9F3-2DDB-42D3-A6FA-CAA5553F6273}"/>
    <dgm:cxn modelId="{89379AD0-39AC-409C-AEB4-F71E122434D1}" type="presOf" srcId="{D08714C9-3AD3-470F-B519-E8982F7EB7FB}" destId="{1E4F9425-E8A2-4CB8-B129-8BC3C4A35EFD}" srcOrd="0" destOrd="0" presId="urn:microsoft.com/office/officeart/2005/8/layout/pList1"/>
    <dgm:cxn modelId="{A538CED2-F28B-402A-80C7-CE6027EB848A}" srcId="{36E100C1-7DB1-4466-83A9-1BD0A3F47F8C}" destId="{BDA38108-3DEE-4027-8BAB-CD2ABE622BC3}" srcOrd="1" destOrd="0" parTransId="{F00D676D-5E12-4FF6-BCD4-FA05B0E34CAE}" sibTransId="{BBFBEEF3-3FEF-4033-BFD7-42D8C9649868}"/>
    <dgm:cxn modelId="{6F01B5F8-FA8E-4C49-95B2-747D371BD99D}" type="presOf" srcId="{0BB410CD-8F0C-4069-852E-F16D345DE811}" destId="{00736FE8-949B-44F2-AC83-7224B9E4BB5C}" srcOrd="0" destOrd="0" presId="urn:microsoft.com/office/officeart/2005/8/layout/pList1"/>
    <dgm:cxn modelId="{1138E9FA-E155-4181-BEB1-02DA48CC4C51}" type="presOf" srcId="{F2A083E0-931F-48EC-BDE8-B6100FA32069}" destId="{DC64C0D0-D7B0-4146-8F5E-8816153623BF}" srcOrd="0" destOrd="0" presId="urn:microsoft.com/office/officeart/2005/8/layout/pList1"/>
    <dgm:cxn modelId="{193D01B3-6EF0-48B2-95B0-E348E4A8637C}" type="presParOf" srcId="{615B7D3D-12B9-43D1-A702-3DE9078B7071}" destId="{0D178D5C-6911-4E88-84AF-2CEC87647188}" srcOrd="0" destOrd="0" presId="urn:microsoft.com/office/officeart/2005/8/layout/pList1"/>
    <dgm:cxn modelId="{DECC6B14-E77C-4E6C-8E0F-8BE6A5E714AC}" type="presParOf" srcId="{0D178D5C-6911-4E88-84AF-2CEC87647188}" destId="{C2536EBF-7C60-4DB5-AEFC-A25D76A6B4C2}" srcOrd="0" destOrd="0" presId="urn:microsoft.com/office/officeart/2005/8/layout/pList1"/>
    <dgm:cxn modelId="{55272710-64CD-4127-9C35-27C488521A28}" type="presParOf" srcId="{0D178D5C-6911-4E88-84AF-2CEC87647188}" destId="{25957CB7-D070-4A1A-A8ED-0659CE05A8BF}" srcOrd="1" destOrd="0" presId="urn:microsoft.com/office/officeart/2005/8/layout/pList1"/>
    <dgm:cxn modelId="{C28E8858-CB01-4B3B-B76C-21999169DFC2}" type="presParOf" srcId="{615B7D3D-12B9-43D1-A702-3DE9078B7071}" destId="{1E4F9425-E8A2-4CB8-B129-8BC3C4A35EFD}" srcOrd="1" destOrd="0" presId="urn:microsoft.com/office/officeart/2005/8/layout/pList1"/>
    <dgm:cxn modelId="{B8C91164-0D9C-4915-8416-0053D556C145}" type="presParOf" srcId="{615B7D3D-12B9-43D1-A702-3DE9078B7071}" destId="{B803C042-DD56-43E1-B829-4DF9938A2ECC}" srcOrd="2" destOrd="0" presId="urn:microsoft.com/office/officeart/2005/8/layout/pList1"/>
    <dgm:cxn modelId="{A3DB1283-0E15-4BF2-8908-736F68FCD28A}" type="presParOf" srcId="{B803C042-DD56-43E1-B829-4DF9938A2ECC}" destId="{6B5B64AA-3963-4665-A62B-AB617A18FF1D}" srcOrd="0" destOrd="0" presId="urn:microsoft.com/office/officeart/2005/8/layout/pList1"/>
    <dgm:cxn modelId="{0E528EE5-B0BF-4BB6-92F9-5E6C13757E09}" type="presParOf" srcId="{B803C042-DD56-43E1-B829-4DF9938A2ECC}" destId="{6652F772-7EC4-48FD-AF4E-30B3BEFD1926}" srcOrd="1" destOrd="0" presId="urn:microsoft.com/office/officeart/2005/8/layout/pList1"/>
    <dgm:cxn modelId="{2BACDD70-6FCB-45C6-A55F-048418CA459D}" type="presParOf" srcId="{615B7D3D-12B9-43D1-A702-3DE9078B7071}" destId="{3C2840D8-4046-4F75-87DF-31F185478C07}" srcOrd="3" destOrd="0" presId="urn:microsoft.com/office/officeart/2005/8/layout/pList1"/>
    <dgm:cxn modelId="{2E8807EB-DE6F-4763-A878-97A1F28E246C}" type="presParOf" srcId="{615B7D3D-12B9-43D1-A702-3DE9078B7071}" destId="{735DA638-E966-49B8-9BA9-D01FCCFFD5CF}" srcOrd="4" destOrd="0" presId="urn:microsoft.com/office/officeart/2005/8/layout/pList1"/>
    <dgm:cxn modelId="{849EB34C-DA86-43CF-8AB4-C309CABBC11E}" type="presParOf" srcId="{735DA638-E966-49B8-9BA9-D01FCCFFD5CF}" destId="{258D7069-A2A6-40F0-A1DD-DCA32996B9DC}" srcOrd="0" destOrd="0" presId="urn:microsoft.com/office/officeart/2005/8/layout/pList1"/>
    <dgm:cxn modelId="{2F823132-3D03-4B25-A2D0-4B869883F27D}" type="presParOf" srcId="{735DA638-E966-49B8-9BA9-D01FCCFFD5CF}" destId="{00736FE8-949B-44F2-AC83-7224B9E4BB5C}" srcOrd="1" destOrd="0" presId="urn:microsoft.com/office/officeart/2005/8/layout/pList1"/>
    <dgm:cxn modelId="{BFC3F9C6-E5E1-483D-972F-38F318144247}" type="presParOf" srcId="{615B7D3D-12B9-43D1-A702-3DE9078B7071}" destId="{9BE1D2DD-2E12-49A9-9875-C65627953F10}" srcOrd="5" destOrd="0" presId="urn:microsoft.com/office/officeart/2005/8/layout/pList1"/>
    <dgm:cxn modelId="{459DF5F8-D5D4-4E2E-9C8B-45C86F1ABB05}" type="presParOf" srcId="{615B7D3D-12B9-43D1-A702-3DE9078B7071}" destId="{E663D6C8-FFB6-4531-8B1A-E196BAE41C8E}" srcOrd="6" destOrd="0" presId="urn:microsoft.com/office/officeart/2005/8/layout/pList1"/>
    <dgm:cxn modelId="{84E908C3-99E4-492F-BC57-6B9FC449419B}" type="presParOf" srcId="{E663D6C8-FFB6-4531-8B1A-E196BAE41C8E}" destId="{15340692-30EC-42F9-80E5-5A5FD7D96A33}" srcOrd="0" destOrd="0" presId="urn:microsoft.com/office/officeart/2005/8/layout/pList1"/>
    <dgm:cxn modelId="{1499439B-F7AD-410D-A081-BD0C010EFE62}" type="presParOf" srcId="{E663D6C8-FFB6-4531-8B1A-E196BAE41C8E}" destId="{DC64C0D0-D7B0-4146-8F5E-8816153623B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2CF2CC-285D-4970-BC64-D065CAD26C0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C4C4C9-B79D-4FB0-822E-F612DC35D56C}">
      <dgm:prSet phldrT="[Text]"/>
      <dgm:spPr>
        <a:xfrm>
          <a:off x="5501" y="3305472"/>
          <a:ext cx="2617881" cy="97123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460396B-8DC8-4AED-84D7-FE8725B318BB}" type="parTrans" cxnId="{EA0E1C4D-D831-4832-9E1C-5A93C0366277}">
      <dgm:prSet/>
      <dgm:spPr/>
      <dgm:t>
        <a:bodyPr/>
        <a:lstStyle/>
        <a:p>
          <a:endParaRPr lang="en-US"/>
        </a:p>
      </dgm:t>
    </dgm:pt>
    <dgm:pt modelId="{B9A1486F-4197-47AF-A62E-BD734D0D8E9E}" type="sibTrans" cxnId="{EA0E1C4D-D831-4832-9E1C-5A93C0366277}">
      <dgm:prSet/>
      <dgm:spPr/>
      <dgm:t>
        <a:bodyPr/>
        <a:lstStyle/>
        <a:p>
          <a:endParaRPr lang="en-US"/>
        </a:p>
      </dgm:t>
    </dgm:pt>
    <dgm:pt modelId="{376AF0C3-126C-46C0-9E8C-F8D5514D9124}">
      <dgm:prSet phldrT="[Text]"/>
      <dgm:spPr>
        <a:xfrm>
          <a:off x="2885280" y="3328510"/>
          <a:ext cx="2617881" cy="97123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5732D3D-102A-4F79-A15A-CEC48F645245}" type="parTrans" cxnId="{F95C1592-8F7F-4927-BFD1-1109F4D84E32}">
      <dgm:prSet/>
      <dgm:spPr/>
      <dgm:t>
        <a:bodyPr/>
        <a:lstStyle/>
        <a:p>
          <a:endParaRPr lang="en-US"/>
        </a:p>
      </dgm:t>
    </dgm:pt>
    <dgm:pt modelId="{1660FEB6-D1F0-4D37-983B-5E55516D04A6}" type="sibTrans" cxnId="{F95C1592-8F7F-4927-BFD1-1109F4D84E32}">
      <dgm:prSet/>
      <dgm:spPr/>
      <dgm:t>
        <a:bodyPr/>
        <a:lstStyle/>
        <a:p>
          <a:endParaRPr lang="en-US"/>
        </a:p>
      </dgm:t>
    </dgm:pt>
    <dgm:pt modelId="{DA7F0945-327E-4A5F-966D-DA32233EEFCC}">
      <dgm:prSet phldrT="[Text]"/>
      <dgm:spPr>
        <a:xfrm>
          <a:off x="5765060" y="3326589"/>
          <a:ext cx="2617881" cy="97123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BA395DC-0969-4095-B7B5-1D2403448C19}" type="parTrans" cxnId="{3C268084-CEC1-4FF1-A278-2088E1AC3911}">
      <dgm:prSet/>
      <dgm:spPr/>
      <dgm:t>
        <a:bodyPr/>
        <a:lstStyle/>
        <a:p>
          <a:endParaRPr lang="en-US"/>
        </a:p>
      </dgm:t>
    </dgm:pt>
    <dgm:pt modelId="{6730D8A2-7719-4782-8538-3A29C3B3AF22}" type="sibTrans" cxnId="{3C268084-CEC1-4FF1-A278-2088E1AC3911}">
      <dgm:prSet/>
      <dgm:spPr/>
      <dgm:t>
        <a:bodyPr/>
        <a:lstStyle/>
        <a:p>
          <a:endParaRPr lang="en-US"/>
        </a:p>
      </dgm:t>
    </dgm:pt>
    <dgm:pt modelId="{B9E8E6C3-75D4-4AAA-8E65-94F1BDC7DB18}">
      <dgm:prSet phldrT="[Text]"/>
      <dgm:spPr>
        <a:xfrm>
          <a:off x="8644839" y="3318599"/>
          <a:ext cx="2617881" cy="97123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1E0EEE7-37AA-4EDB-9FA4-F888B10FC958}" type="parTrans" cxnId="{5C0A2D77-9897-40DB-BCFF-F8EC186E5A47}">
      <dgm:prSet/>
      <dgm:spPr/>
      <dgm:t>
        <a:bodyPr/>
        <a:lstStyle/>
        <a:p>
          <a:endParaRPr lang="en-US"/>
        </a:p>
      </dgm:t>
    </dgm:pt>
    <dgm:pt modelId="{388B8975-AFCD-4209-81E6-6F430CA4240C}" type="sibTrans" cxnId="{5C0A2D77-9897-40DB-BCFF-F8EC186E5A47}">
      <dgm:prSet/>
      <dgm:spPr/>
      <dgm:t>
        <a:bodyPr/>
        <a:lstStyle/>
        <a:p>
          <a:endParaRPr lang="en-US"/>
        </a:p>
      </dgm:t>
    </dgm:pt>
    <dgm:pt modelId="{E502079D-C5CB-4C9B-A757-2E5EFB187404}" type="pres">
      <dgm:prSet presAssocID="{6F2CF2CC-285D-4970-BC64-D065CAD26C0E}" presName="Name0" presStyleCnt="0">
        <dgm:presLayoutVars>
          <dgm:dir/>
          <dgm:resizeHandles val="exact"/>
        </dgm:presLayoutVars>
      </dgm:prSet>
      <dgm:spPr/>
    </dgm:pt>
    <dgm:pt modelId="{1D7E483A-AD41-4511-8707-CF58F4CC6719}" type="pres">
      <dgm:prSet presAssocID="{3FC4C4C9-B79D-4FB0-822E-F612DC35D56C}" presName="compNode" presStyleCnt="0"/>
      <dgm:spPr/>
    </dgm:pt>
    <dgm:pt modelId="{003DD201-C6A7-413F-84C5-7D6BE7611951}" type="pres">
      <dgm:prSet presAssocID="{3FC4C4C9-B79D-4FB0-822E-F612DC35D56C}" presName="pictRect" presStyleLbl="node1" presStyleIdx="0" presStyleCnt="4" custScaleY="184639"/>
      <dgm:spPr>
        <a:xfrm>
          <a:off x="5501" y="738427"/>
          <a:ext cx="2617881" cy="3330370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35000" r="-3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0BB0F2FB-E65E-4382-B77F-7E78D285F7F4}" type="pres">
      <dgm:prSet presAssocID="{3FC4C4C9-B79D-4FB0-822E-F612DC35D56C}" presName="textRect" presStyleLbl="revTx" presStyleIdx="0" presStyleCnt="4">
        <dgm:presLayoutVars>
          <dgm:bulletEnabled val="1"/>
        </dgm:presLayoutVars>
      </dgm:prSet>
      <dgm:spPr/>
    </dgm:pt>
    <dgm:pt modelId="{2E30EB1B-2D8E-4DC8-B90E-3EC3E6B16AF5}" type="pres">
      <dgm:prSet presAssocID="{B9A1486F-4197-47AF-A62E-BD734D0D8E9E}" presName="sibTrans" presStyleLbl="sibTrans2D1" presStyleIdx="0" presStyleCnt="0"/>
      <dgm:spPr/>
    </dgm:pt>
    <dgm:pt modelId="{C6551B86-D9B2-4BAD-BE34-D0C38AD3ECB3}" type="pres">
      <dgm:prSet presAssocID="{376AF0C3-126C-46C0-9E8C-F8D5514D9124}" presName="compNode" presStyleCnt="0"/>
      <dgm:spPr/>
    </dgm:pt>
    <dgm:pt modelId="{54C1F695-69FC-4D5B-803C-A819A190982B}" type="pres">
      <dgm:prSet presAssocID="{376AF0C3-126C-46C0-9E8C-F8D5514D9124}" presName="pictRect" presStyleLbl="node1" presStyleIdx="1" presStyleCnt="4" custScaleY="189748"/>
      <dgm:spPr>
        <a:xfrm>
          <a:off x="2885280" y="715389"/>
          <a:ext cx="2617881" cy="3422523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l="-59000" r="-59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46E385A7-A031-4733-A657-586AF748196C}" type="pres">
      <dgm:prSet presAssocID="{376AF0C3-126C-46C0-9E8C-F8D5514D9124}" presName="textRect" presStyleLbl="revTx" presStyleIdx="1" presStyleCnt="4">
        <dgm:presLayoutVars>
          <dgm:bulletEnabled val="1"/>
        </dgm:presLayoutVars>
      </dgm:prSet>
      <dgm:spPr/>
    </dgm:pt>
    <dgm:pt modelId="{B0F08A6F-AD31-4EB1-B3C2-B0FA4DA19101}" type="pres">
      <dgm:prSet presAssocID="{1660FEB6-D1F0-4D37-983B-5E55516D04A6}" presName="sibTrans" presStyleLbl="sibTrans2D1" presStyleIdx="0" presStyleCnt="0"/>
      <dgm:spPr/>
    </dgm:pt>
    <dgm:pt modelId="{F9C3DB53-BA2D-4A8C-839C-9E95749587E9}" type="pres">
      <dgm:prSet presAssocID="{DA7F0945-327E-4A5F-966D-DA32233EEFCC}" presName="compNode" presStyleCnt="0"/>
      <dgm:spPr/>
    </dgm:pt>
    <dgm:pt modelId="{B6E4383A-86C1-4C1B-B721-82A59B1E83ED}" type="pres">
      <dgm:prSet presAssocID="{DA7F0945-327E-4A5F-966D-DA32233EEFCC}" presName="pictRect" presStyleLbl="node1" presStyleIdx="2" presStyleCnt="4" custScaleY="189322"/>
      <dgm:spPr>
        <a:xfrm>
          <a:off x="5765060" y="717310"/>
          <a:ext cx="2617881" cy="3414839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l="-37000" r="-3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0B9BF760-F161-462D-A007-ECA09BDDC9ED}" type="pres">
      <dgm:prSet presAssocID="{DA7F0945-327E-4A5F-966D-DA32233EEFCC}" presName="textRect" presStyleLbl="revTx" presStyleIdx="2" presStyleCnt="4">
        <dgm:presLayoutVars>
          <dgm:bulletEnabled val="1"/>
        </dgm:presLayoutVars>
      </dgm:prSet>
      <dgm:spPr/>
    </dgm:pt>
    <dgm:pt modelId="{7148AF02-6CC4-44EB-8D2E-E2E64A75B5C1}" type="pres">
      <dgm:prSet presAssocID="{6730D8A2-7719-4782-8538-3A29C3B3AF22}" presName="sibTrans" presStyleLbl="sibTrans2D1" presStyleIdx="0" presStyleCnt="0"/>
      <dgm:spPr/>
    </dgm:pt>
    <dgm:pt modelId="{621FA7EB-8AE5-494A-B6AF-BF9474C506A6}" type="pres">
      <dgm:prSet presAssocID="{B9E8E6C3-75D4-4AAA-8E65-94F1BDC7DB18}" presName="compNode" presStyleCnt="0"/>
      <dgm:spPr/>
    </dgm:pt>
    <dgm:pt modelId="{0A251116-6FF2-4859-AEF1-31C21DC11B2F}" type="pres">
      <dgm:prSet presAssocID="{B9E8E6C3-75D4-4AAA-8E65-94F1BDC7DB18}" presName="pictRect" presStyleLbl="node1" presStyleIdx="3" presStyleCnt="4" custScaleY="187550"/>
      <dgm:spPr>
        <a:xfrm>
          <a:off x="8644839" y="725300"/>
          <a:ext cx="2617881" cy="3382877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l="-35000" r="-3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44D5F60E-1315-42C6-BB77-A61D65C0DE27}" type="pres">
      <dgm:prSet presAssocID="{B9E8E6C3-75D4-4AAA-8E65-94F1BDC7DB18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28E9985B-3245-4F0D-962D-8BC3BD5072E6}" type="presOf" srcId="{3FC4C4C9-B79D-4FB0-822E-F612DC35D56C}" destId="{0BB0F2FB-E65E-4382-B77F-7E78D285F7F4}" srcOrd="0" destOrd="0" presId="urn:microsoft.com/office/officeart/2005/8/layout/pList1"/>
    <dgm:cxn modelId="{6D3FCA4B-6AE0-40E5-8CE6-F3EC43886598}" type="presOf" srcId="{6730D8A2-7719-4782-8538-3A29C3B3AF22}" destId="{7148AF02-6CC4-44EB-8D2E-E2E64A75B5C1}" srcOrd="0" destOrd="0" presId="urn:microsoft.com/office/officeart/2005/8/layout/pList1"/>
    <dgm:cxn modelId="{EA0E1C4D-D831-4832-9E1C-5A93C0366277}" srcId="{6F2CF2CC-285D-4970-BC64-D065CAD26C0E}" destId="{3FC4C4C9-B79D-4FB0-822E-F612DC35D56C}" srcOrd="0" destOrd="0" parTransId="{B460396B-8DC8-4AED-84D7-FE8725B318BB}" sibTransId="{B9A1486F-4197-47AF-A62E-BD734D0D8E9E}"/>
    <dgm:cxn modelId="{5C0A2D77-9897-40DB-BCFF-F8EC186E5A47}" srcId="{6F2CF2CC-285D-4970-BC64-D065CAD26C0E}" destId="{B9E8E6C3-75D4-4AAA-8E65-94F1BDC7DB18}" srcOrd="3" destOrd="0" parTransId="{C1E0EEE7-37AA-4EDB-9FA4-F888B10FC958}" sibTransId="{388B8975-AFCD-4209-81E6-6F430CA4240C}"/>
    <dgm:cxn modelId="{5C30E158-E1A7-4352-AFFB-4B3F50BF99C9}" type="presOf" srcId="{B9E8E6C3-75D4-4AAA-8E65-94F1BDC7DB18}" destId="{44D5F60E-1315-42C6-BB77-A61D65C0DE27}" srcOrd="0" destOrd="0" presId="urn:microsoft.com/office/officeart/2005/8/layout/pList1"/>
    <dgm:cxn modelId="{3C268084-CEC1-4FF1-A278-2088E1AC3911}" srcId="{6F2CF2CC-285D-4970-BC64-D065CAD26C0E}" destId="{DA7F0945-327E-4A5F-966D-DA32233EEFCC}" srcOrd="2" destOrd="0" parTransId="{BBA395DC-0969-4095-B7B5-1D2403448C19}" sibTransId="{6730D8A2-7719-4782-8538-3A29C3B3AF22}"/>
    <dgm:cxn modelId="{F95C1592-8F7F-4927-BFD1-1109F4D84E32}" srcId="{6F2CF2CC-285D-4970-BC64-D065CAD26C0E}" destId="{376AF0C3-126C-46C0-9E8C-F8D5514D9124}" srcOrd="1" destOrd="0" parTransId="{E5732D3D-102A-4F79-A15A-CEC48F645245}" sibTransId="{1660FEB6-D1F0-4D37-983B-5E55516D04A6}"/>
    <dgm:cxn modelId="{119D3AB3-514A-4D9D-A2DC-D521CA5F5EE3}" type="presOf" srcId="{6F2CF2CC-285D-4970-BC64-D065CAD26C0E}" destId="{E502079D-C5CB-4C9B-A757-2E5EFB187404}" srcOrd="0" destOrd="0" presId="urn:microsoft.com/office/officeart/2005/8/layout/pList1"/>
    <dgm:cxn modelId="{56C881B8-7973-4F9B-B59C-0DD7B20A00A7}" type="presOf" srcId="{DA7F0945-327E-4A5F-966D-DA32233EEFCC}" destId="{0B9BF760-F161-462D-A007-ECA09BDDC9ED}" srcOrd="0" destOrd="0" presId="urn:microsoft.com/office/officeart/2005/8/layout/pList1"/>
    <dgm:cxn modelId="{352E16C0-AC15-4CB1-801D-077C6F18A346}" type="presOf" srcId="{1660FEB6-D1F0-4D37-983B-5E55516D04A6}" destId="{B0F08A6F-AD31-4EB1-B3C2-B0FA4DA19101}" srcOrd="0" destOrd="0" presId="urn:microsoft.com/office/officeart/2005/8/layout/pList1"/>
    <dgm:cxn modelId="{3164D9E0-49FA-4E49-BACB-C10F46BEB35E}" type="presOf" srcId="{376AF0C3-126C-46C0-9E8C-F8D5514D9124}" destId="{46E385A7-A031-4733-A657-586AF748196C}" srcOrd="0" destOrd="0" presId="urn:microsoft.com/office/officeart/2005/8/layout/pList1"/>
    <dgm:cxn modelId="{F18D6BF9-502F-4991-9B8C-00345165FAD4}" type="presOf" srcId="{B9A1486F-4197-47AF-A62E-BD734D0D8E9E}" destId="{2E30EB1B-2D8E-4DC8-B90E-3EC3E6B16AF5}" srcOrd="0" destOrd="0" presId="urn:microsoft.com/office/officeart/2005/8/layout/pList1"/>
    <dgm:cxn modelId="{6932CD95-AC3E-426C-BA8C-1EE69F51F235}" type="presParOf" srcId="{E502079D-C5CB-4C9B-A757-2E5EFB187404}" destId="{1D7E483A-AD41-4511-8707-CF58F4CC6719}" srcOrd="0" destOrd="0" presId="urn:microsoft.com/office/officeart/2005/8/layout/pList1"/>
    <dgm:cxn modelId="{A6D6C340-FA82-4852-B745-2A4BFF9237DC}" type="presParOf" srcId="{1D7E483A-AD41-4511-8707-CF58F4CC6719}" destId="{003DD201-C6A7-413F-84C5-7D6BE7611951}" srcOrd="0" destOrd="0" presId="urn:microsoft.com/office/officeart/2005/8/layout/pList1"/>
    <dgm:cxn modelId="{D8B03156-0E18-42F1-98B2-C68A8E82B8E4}" type="presParOf" srcId="{1D7E483A-AD41-4511-8707-CF58F4CC6719}" destId="{0BB0F2FB-E65E-4382-B77F-7E78D285F7F4}" srcOrd="1" destOrd="0" presId="urn:microsoft.com/office/officeart/2005/8/layout/pList1"/>
    <dgm:cxn modelId="{99A02756-C282-4F1C-8125-2C8D9C25F423}" type="presParOf" srcId="{E502079D-C5CB-4C9B-A757-2E5EFB187404}" destId="{2E30EB1B-2D8E-4DC8-B90E-3EC3E6B16AF5}" srcOrd="1" destOrd="0" presId="urn:microsoft.com/office/officeart/2005/8/layout/pList1"/>
    <dgm:cxn modelId="{257D87C6-8A07-4D41-9296-8017F55C6BCE}" type="presParOf" srcId="{E502079D-C5CB-4C9B-A757-2E5EFB187404}" destId="{C6551B86-D9B2-4BAD-BE34-D0C38AD3ECB3}" srcOrd="2" destOrd="0" presId="urn:microsoft.com/office/officeart/2005/8/layout/pList1"/>
    <dgm:cxn modelId="{FD171A02-ACFE-440B-ACA9-09769F45858E}" type="presParOf" srcId="{C6551B86-D9B2-4BAD-BE34-D0C38AD3ECB3}" destId="{54C1F695-69FC-4D5B-803C-A819A190982B}" srcOrd="0" destOrd="0" presId="urn:microsoft.com/office/officeart/2005/8/layout/pList1"/>
    <dgm:cxn modelId="{0C507A60-853B-4D97-959F-13F7FF9308ED}" type="presParOf" srcId="{C6551B86-D9B2-4BAD-BE34-D0C38AD3ECB3}" destId="{46E385A7-A031-4733-A657-586AF748196C}" srcOrd="1" destOrd="0" presId="urn:microsoft.com/office/officeart/2005/8/layout/pList1"/>
    <dgm:cxn modelId="{5382CD5D-777E-4112-ABC4-EB75D38023B7}" type="presParOf" srcId="{E502079D-C5CB-4C9B-A757-2E5EFB187404}" destId="{B0F08A6F-AD31-4EB1-B3C2-B0FA4DA19101}" srcOrd="3" destOrd="0" presId="urn:microsoft.com/office/officeart/2005/8/layout/pList1"/>
    <dgm:cxn modelId="{5DDAD456-51E4-4604-9C2C-2CAB65268CA7}" type="presParOf" srcId="{E502079D-C5CB-4C9B-A757-2E5EFB187404}" destId="{F9C3DB53-BA2D-4A8C-839C-9E95749587E9}" srcOrd="4" destOrd="0" presId="urn:microsoft.com/office/officeart/2005/8/layout/pList1"/>
    <dgm:cxn modelId="{699C95E8-40EA-4D69-AED6-F3D949C37FCD}" type="presParOf" srcId="{F9C3DB53-BA2D-4A8C-839C-9E95749587E9}" destId="{B6E4383A-86C1-4C1B-B721-82A59B1E83ED}" srcOrd="0" destOrd="0" presId="urn:microsoft.com/office/officeart/2005/8/layout/pList1"/>
    <dgm:cxn modelId="{DF03FB3B-6B1A-46A3-8597-BD746E5B454E}" type="presParOf" srcId="{F9C3DB53-BA2D-4A8C-839C-9E95749587E9}" destId="{0B9BF760-F161-462D-A007-ECA09BDDC9ED}" srcOrd="1" destOrd="0" presId="urn:microsoft.com/office/officeart/2005/8/layout/pList1"/>
    <dgm:cxn modelId="{B0484B82-E653-4A7F-B47F-6A4EC5C38C55}" type="presParOf" srcId="{E502079D-C5CB-4C9B-A757-2E5EFB187404}" destId="{7148AF02-6CC4-44EB-8D2E-E2E64A75B5C1}" srcOrd="5" destOrd="0" presId="urn:microsoft.com/office/officeart/2005/8/layout/pList1"/>
    <dgm:cxn modelId="{4FE0A204-DAD0-49A3-98E5-198A2904E915}" type="presParOf" srcId="{E502079D-C5CB-4C9B-A757-2E5EFB187404}" destId="{621FA7EB-8AE5-494A-B6AF-BF9474C506A6}" srcOrd="6" destOrd="0" presId="urn:microsoft.com/office/officeart/2005/8/layout/pList1"/>
    <dgm:cxn modelId="{245AF9CF-91B8-4CFA-AD5D-5E807F89E20E}" type="presParOf" srcId="{621FA7EB-8AE5-494A-B6AF-BF9474C506A6}" destId="{0A251116-6FF2-4859-AEF1-31C21DC11B2F}" srcOrd="0" destOrd="0" presId="urn:microsoft.com/office/officeart/2005/8/layout/pList1"/>
    <dgm:cxn modelId="{6EA3AEC9-8E1B-48D7-A034-825A0EA3267C}" type="presParOf" srcId="{621FA7EB-8AE5-494A-B6AF-BF9474C506A6}" destId="{44D5F60E-1315-42C6-BB77-A61D65C0DE2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5EC935-DADE-4F0B-9DE3-C99B90233D6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AD282F-0F9F-4966-9BA6-03661D3FBA61}">
      <dgm:prSet phldrT="[Text]" custT="1"/>
      <dgm:spPr/>
      <dgm:t>
        <a:bodyPr/>
        <a:lstStyle/>
        <a:p>
          <a:r>
            <a: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বায়বীয় রূপান্তরিত কান্ড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B4D72C-AC0E-47EE-BDAF-B748A520F14A}" type="parTrans" cxnId="{0E3A7414-ECA1-43F4-BE04-E1C9DF963AFE}">
      <dgm:prSet/>
      <dgm:spPr/>
      <dgm:t>
        <a:bodyPr/>
        <a:lstStyle/>
        <a:p>
          <a:endParaRPr lang="en-US" sz="3600"/>
        </a:p>
      </dgm:t>
    </dgm:pt>
    <dgm:pt modelId="{1126B73F-304B-411A-926E-90BDFA9AF444}" type="sibTrans" cxnId="{0E3A7414-ECA1-43F4-BE04-E1C9DF963AFE}">
      <dgm:prSet/>
      <dgm:spPr/>
      <dgm:t>
        <a:bodyPr/>
        <a:lstStyle/>
        <a:p>
          <a:endParaRPr lang="en-US" sz="3600"/>
        </a:p>
      </dgm:t>
    </dgm:pt>
    <dgm:pt modelId="{3525F63E-6BA3-4AF0-96F0-168E9B7A09DA}">
      <dgm:prSet phldrT="[Text]" custT="1"/>
      <dgm:spPr/>
      <dgm:t>
        <a:bodyPr/>
        <a:lstStyle/>
        <a:p>
          <a:r>
            <a: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পর্ণ কান্ড</a:t>
          </a:r>
          <a:endParaRPr lang="en-US" sz="36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A6076D-CDC5-402A-8A19-B3C85FEEBFAC}" type="parTrans" cxnId="{F7B47893-FF88-4FEE-A888-D52685F43679}">
      <dgm:prSet custT="1"/>
      <dgm:spPr/>
      <dgm:t>
        <a:bodyPr/>
        <a:lstStyle/>
        <a:p>
          <a:endParaRPr lang="en-US" sz="3600" dirty="0"/>
        </a:p>
      </dgm:t>
    </dgm:pt>
    <dgm:pt modelId="{F1377CEC-A5E6-426C-AD79-F0B4F7F1E1DA}" type="sibTrans" cxnId="{F7B47893-FF88-4FEE-A888-D52685F43679}">
      <dgm:prSet/>
      <dgm:spPr/>
      <dgm:t>
        <a:bodyPr/>
        <a:lstStyle/>
        <a:p>
          <a:endParaRPr lang="en-US" sz="3600"/>
        </a:p>
      </dgm:t>
    </dgm:pt>
    <dgm:pt modelId="{2B6E31A5-23FE-4C57-9E25-0D82C89C9EAE}">
      <dgm:prSet phldrT="[Text]" custT="1"/>
      <dgm:spPr/>
      <dgm:t>
        <a:bodyPr/>
        <a:lstStyle/>
        <a:p>
          <a:r>
            <a: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শাখা কন্টক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FB6022-BBDB-475F-A3EF-4B143F3C7F47}" type="parTrans" cxnId="{031A35D8-2DA8-4E08-9C27-BDE280E5B9A1}">
      <dgm:prSet custT="1"/>
      <dgm:spPr/>
      <dgm:t>
        <a:bodyPr/>
        <a:lstStyle/>
        <a:p>
          <a:endParaRPr lang="en-US" sz="3600" dirty="0"/>
        </a:p>
      </dgm:t>
    </dgm:pt>
    <dgm:pt modelId="{F2FFA2A2-7287-4FE7-8390-A8BEA9AA5D1F}" type="sibTrans" cxnId="{031A35D8-2DA8-4E08-9C27-BDE280E5B9A1}">
      <dgm:prSet/>
      <dgm:spPr/>
      <dgm:t>
        <a:bodyPr/>
        <a:lstStyle/>
        <a:p>
          <a:endParaRPr lang="en-US" sz="3600"/>
        </a:p>
      </dgm:t>
    </dgm:pt>
    <dgm:pt modelId="{A2F14440-BA31-4FE5-B2A3-79C18C86BBA2}">
      <dgm:prSet phldrT="[Text]" custT="1"/>
      <dgm:spPr/>
      <dgm:t>
        <a:bodyPr/>
        <a:lstStyle/>
        <a:p>
          <a:r>
            <a: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শাখা আকর্ষী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F87184-0F94-477A-A232-DCBA0EBAED43}" type="parTrans" cxnId="{D26CC788-BDCB-4F55-B155-9C47DF9BD8BF}">
      <dgm:prSet custT="1"/>
      <dgm:spPr/>
      <dgm:t>
        <a:bodyPr/>
        <a:lstStyle/>
        <a:p>
          <a:endParaRPr lang="en-US" sz="3600" dirty="0"/>
        </a:p>
      </dgm:t>
    </dgm:pt>
    <dgm:pt modelId="{02337E79-A517-461F-9FC2-030FBF888915}" type="sibTrans" cxnId="{D26CC788-BDCB-4F55-B155-9C47DF9BD8BF}">
      <dgm:prSet/>
      <dgm:spPr/>
      <dgm:t>
        <a:bodyPr/>
        <a:lstStyle/>
        <a:p>
          <a:endParaRPr lang="en-US" sz="3600"/>
        </a:p>
      </dgm:t>
    </dgm:pt>
    <dgm:pt modelId="{1A0E44C2-3BAE-42CB-99BB-CBE0381825C7}">
      <dgm:prSet phldrT="[Text]" custT="1"/>
      <dgm:spPr/>
      <dgm:t>
        <a:bodyPr/>
        <a:lstStyle/>
        <a:p>
          <a:r>
            <a: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বুলবিল</a:t>
          </a:r>
          <a:endParaRPr lang="en-US" sz="36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2E2414-3534-4C57-982F-6A6CDEFEFB77}" type="parTrans" cxnId="{6F27624F-EBA5-4A4C-8410-7A1C3B312B9B}">
      <dgm:prSet custT="1"/>
      <dgm:spPr/>
      <dgm:t>
        <a:bodyPr/>
        <a:lstStyle/>
        <a:p>
          <a:endParaRPr lang="en-US" sz="3600" dirty="0"/>
        </a:p>
      </dgm:t>
    </dgm:pt>
    <dgm:pt modelId="{70105519-4088-44E4-9993-8E82F31C2B0C}" type="sibTrans" cxnId="{6F27624F-EBA5-4A4C-8410-7A1C3B312B9B}">
      <dgm:prSet/>
      <dgm:spPr/>
      <dgm:t>
        <a:bodyPr/>
        <a:lstStyle/>
        <a:p>
          <a:endParaRPr lang="en-US" sz="3600"/>
        </a:p>
      </dgm:t>
    </dgm:pt>
    <dgm:pt modelId="{24B77FA1-72EB-48AF-90FA-C274DC9C007E}" type="pres">
      <dgm:prSet presAssocID="{995EC935-DADE-4F0B-9DE3-C99B90233D6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60641A-8FE3-4013-B6DF-122B7B5167E9}" type="pres">
      <dgm:prSet presAssocID="{3CAD282F-0F9F-4966-9BA6-03661D3FBA61}" presName="centerShape" presStyleLbl="node0" presStyleIdx="0" presStyleCnt="1" custScaleX="149265" custScaleY="145306" custLinFactNeighborX="994" custLinFactNeighborY="0"/>
      <dgm:spPr/>
    </dgm:pt>
    <dgm:pt modelId="{69A935F4-7610-4209-BC50-B330110D4233}" type="pres">
      <dgm:prSet presAssocID="{35A6076D-CDC5-402A-8A19-B3C85FEEBFAC}" presName="Name9" presStyleLbl="parChTrans1D2" presStyleIdx="0" presStyleCnt="4"/>
      <dgm:spPr/>
    </dgm:pt>
    <dgm:pt modelId="{90C8CD36-4E4E-4870-9D84-F90FA5C2F277}" type="pres">
      <dgm:prSet presAssocID="{35A6076D-CDC5-402A-8A19-B3C85FEEBFAC}" presName="connTx" presStyleLbl="parChTrans1D2" presStyleIdx="0" presStyleCnt="4"/>
      <dgm:spPr/>
    </dgm:pt>
    <dgm:pt modelId="{41CBD6EE-1015-4AA3-84E6-55E9D33988E3}" type="pres">
      <dgm:prSet presAssocID="{3525F63E-6BA3-4AF0-96F0-168E9B7A09DA}" presName="node" presStyleLbl="node1" presStyleIdx="0" presStyleCnt="4" custScaleX="216235" custScaleY="97208">
        <dgm:presLayoutVars>
          <dgm:bulletEnabled val="1"/>
        </dgm:presLayoutVars>
      </dgm:prSet>
      <dgm:spPr/>
    </dgm:pt>
    <dgm:pt modelId="{251AFECB-D1EF-4261-A7E5-4B7E570CF103}" type="pres">
      <dgm:prSet presAssocID="{8CFB6022-BBDB-475F-A3EF-4B143F3C7F47}" presName="Name9" presStyleLbl="parChTrans1D2" presStyleIdx="1" presStyleCnt="4"/>
      <dgm:spPr/>
    </dgm:pt>
    <dgm:pt modelId="{5BD4CCB2-A934-4E7F-9F21-2F16F36716FB}" type="pres">
      <dgm:prSet presAssocID="{8CFB6022-BBDB-475F-A3EF-4B143F3C7F47}" presName="connTx" presStyleLbl="parChTrans1D2" presStyleIdx="1" presStyleCnt="4"/>
      <dgm:spPr/>
    </dgm:pt>
    <dgm:pt modelId="{48130C88-15A5-43C0-B79B-021C0979F6DB}" type="pres">
      <dgm:prSet presAssocID="{2B6E31A5-23FE-4C57-9E25-0D82C89C9EAE}" presName="node" presStyleLbl="node1" presStyleIdx="1" presStyleCnt="4" custScaleX="221272" custScaleY="104158" custRadScaleRad="163321" custRadScaleInc="-2154">
        <dgm:presLayoutVars>
          <dgm:bulletEnabled val="1"/>
        </dgm:presLayoutVars>
      </dgm:prSet>
      <dgm:spPr/>
    </dgm:pt>
    <dgm:pt modelId="{1E5DF6D5-63C5-442C-861E-3F8B1D0A55A6}" type="pres">
      <dgm:prSet presAssocID="{E9F87184-0F94-477A-A232-DCBA0EBAED43}" presName="Name9" presStyleLbl="parChTrans1D2" presStyleIdx="2" presStyleCnt="4"/>
      <dgm:spPr/>
    </dgm:pt>
    <dgm:pt modelId="{80D446D9-C21E-4169-A832-B0BC061D9E88}" type="pres">
      <dgm:prSet presAssocID="{E9F87184-0F94-477A-A232-DCBA0EBAED43}" presName="connTx" presStyleLbl="parChTrans1D2" presStyleIdx="2" presStyleCnt="4"/>
      <dgm:spPr/>
    </dgm:pt>
    <dgm:pt modelId="{62E0F071-1E1D-4CC3-B0FA-826015085EEB}" type="pres">
      <dgm:prSet presAssocID="{A2F14440-BA31-4FE5-B2A3-79C18C86BBA2}" presName="node" presStyleLbl="node1" presStyleIdx="2" presStyleCnt="4" custScaleX="255073">
        <dgm:presLayoutVars>
          <dgm:bulletEnabled val="1"/>
        </dgm:presLayoutVars>
      </dgm:prSet>
      <dgm:spPr/>
    </dgm:pt>
    <dgm:pt modelId="{8F3AEA36-90DF-4EFD-B9A2-3C3C2B15C23F}" type="pres">
      <dgm:prSet presAssocID="{DC2E2414-3534-4C57-982F-6A6CDEFEFB77}" presName="Name9" presStyleLbl="parChTrans1D2" presStyleIdx="3" presStyleCnt="4"/>
      <dgm:spPr/>
    </dgm:pt>
    <dgm:pt modelId="{40CF3278-521D-40E2-AD1C-70724765AA8D}" type="pres">
      <dgm:prSet presAssocID="{DC2E2414-3534-4C57-982F-6A6CDEFEFB77}" presName="connTx" presStyleLbl="parChTrans1D2" presStyleIdx="3" presStyleCnt="4"/>
      <dgm:spPr/>
    </dgm:pt>
    <dgm:pt modelId="{16E69D17-DB8F-4BCB-A012-A23E9B0AD003}" type="pres">
      <dgm:prSet presAssocID="{1A0E44C2-3BAE-42CB-99BB-CBE0381825C7}" presName="node" presStyleLbl="node1" presStyleIdx="3" presStyleCnt="4" custScaleX="222839" custRadScaleRad="163586" custRadScaleInc="-1849">
        <dgm:presLayoutVars>
          <dgm:bulletEnabled val="1"/>
        </dgm:presLayoutVars>
      </dgm:prSet>
      <dgm:spPr/>
    </dgm:pt>
  </dgm:ptLst>
  <dgm:cxnLst>
    <dgm:cxn modelId="{F35DE511-F976-42EC-8623-738BFE6E1ABC}" type="presOf" srcId="{E9F87184-0F94-477A-A232-DCBA0EBAED43}" destId="{80D446D9-C21E-4169-A832-B0BC061D9E88}" srcOrd="1" destOrd="0" presId="urn:microsoft.com/office/officeart/2005/8/layout/radial1"/>
    <dgm:cxn modelId="{0E3A7414-ECA1-43F4-BE04-E1C9DF963AFE}" srcId="{995EC935-DADE-4F0B-9DE3-C99B90233D65}" destId="{3CAD282F-0F9F-4966-9BA6-03661D3FBA61}" srcOrd="0" destOrd="0" parTransId="{A5B4D72C-AC0E-47EE-BDAF-B748A520F14A}" sibTransId="{1126B73F-304B-411A-926E-90BDFA9AF444}"/>
    <dgm:cxn modelId="{A6AF131A-CC8C-436B-870F-2BCC2519974F}" type="presOf" srcId="{8CFB6022-BBDB-475F-A3EF-4B143F3C7F47}" destId="{251AFECB-D1EF-4261-A7E5-4B7E570CF103}" srcOrd="0" destOrd="0" presId="urn:microsoft.com/office/officeart/2005/8/layout/radial1"/>
    <dgm:cxn modelId="{6A56903C-ED53-402C-AF45-B9E41CE13242}" type="presOf" srcId="{DC2E2414-3534-4C57-982F-6A6CDEFEFB77}" destId="{8F3AEA36-90DF-4EFD-B9A2-3C3C2B15C23F}" srcOrd="0" destOrd="0" presId="urn:microsoft.com/office/officeart/2005/8/layout/radial1"/>
    <dgm:cxn modelId="{6F27624F-EBA5-4A4C-8410-7A1C3B312B9B}" srcId="{3CAD282F-0F9F-4966-9BA6-03661D3FBA61}" destId="{1A0E44C2-3BAE-42CB-99BB-CBE0381825C7}" srcOrd="3" destOrd="0" parTransId="{DC2E2414-3534-4C57-982F-6A6CDEFEFB77}" sibTransId="{70105519-4088-44E4-9993-8E82F31C2B0C}"/>
    <dgm:cxn modelId="{6B186653-B595-49B6-98D3-BC0A85B3C447}" type="presOf" srcId="{DC2E2414-3534-4C57-982F-6A6CDEFEFB77}" destId="{40CF3278-521D-40E2-AD1C-70724765AA8D}" srcOrd="1" destOrd="0" presId="urn:microsoft.com/office/officeart/2005/8/layout/radial1"/>
    <dgm:cxn modelId="{F47CDF59-A81A-427F-841D-F542E77F0464}" type="presOf" srcId="{995EC935-DADE-4F0B-9DE3-C99B90233D65}" destId="{24B77FA1-72EB-48AF-90FA-C274DC9C007E}" srcOrd="0" destOrd="0" presId="urn:microsoft.com/office/officeart/2005/8/layout/radial1"/>
    <dgm:cxn modelId="{9C97917A-D283-4CD8-86F5-2D154708C61C}" type="presOf" srcId="{3CAD282F-0F9F-4966-9BA6-03661D3FBA61}" destId="{FA60641A-8FE3-4013-B6DF-122B7B5167E9}" srcOrd="0" destOrd="0" presId="urn:microsoft.com/office/officeart/2005/8/layout/radial1"/>
    <dgm:cxn modelId="{D26CC788-BDCB-4F55-B155-9C47DF9BD8BF}" srcId="{3CAD282F-0F9F-4966-9BA6-03661D3FBA61}" destId="{A2F14440-BA31-4FE5-B2A3-79C18C86BBA2}" srcOrd="2" destOrd="0" parTransId="{E9F87184-0F94-477A-A232-DCBA0EBAED43}" sibTransId="{02337E79-A517-461F-9FC2-030FBF888915}"/>
    <dgm:cxn modelId="{88E18290-78E5-42F0-AC7C-811F61A86F05}" type="presOf" srcId="{35A6076D-CDC5-402A-8A19-B3C85FEEBFAC}" destId="{69A935F4-7610-4209-BC50-B330110D4233}" srcOrd="0" destOrd="0" presId="urn:microsoft.com/office/officeart/2005/8/layout/radial1"/>
    <dgm:cxn modelId="{F7B47893-FF88-4FEE-A888-D52685F43679}" srcId="{3CAD282F-0F9F-4966-9BA6-03661D3FBA61}" destId="{3525F63E-6BA3-4AF0-96F0-168E9B7A09DA}" srcOrd="0" destOrd="0" parTransId="{35A6076D-CDC5-402A-8A19-B3C85FEEBFAC}" sibTransId="{F1377CEC-A5E6-426C-AD79-F0B4F7F1E1DA}"/>
    <dgm:cxn modelId="{0F20C8BD-F732-4894-A855-24F1C1F21EB6}" type="presOf" srcId="{1A0E44C2-3BAE-42CB-99BB-CBE0381825C7}" destId="{16E69D17-DB8F-4BCB-A012-A23E9B0AD003}" srcOrd="0" destOrd="0" presId="urn:microsoft.com/office/officeart/2005/8/layout/radial1"/>
    <dgm:cxn modelId="{7772F3BF-A07A-42E9-865F-35F125FCFDE2}" type="presOf" srcId="{A2F14440-BA31-4FE5-B2A3-79C18C86BBA2}" destId="{62E0F071-1E1D-4CC3-B0FA-826015085EEB}" srcOrd="0" destOrd="0" presId="urn:microsoft.com/office/officeart/2005/8/layout/radial1"/>
    <dgm:cxn modelId="{6338FDCF-508F-4322-A911-EE45E32180AE}" type="presOf" srcId="{35A6076D-CDC5-402A-8A19-B3C85FEEBFAC}" destId="{90C8CD36-4E4E-4870-9D84-F90FA5C2F277}" srcOrd="1" destOrd="0" presId="urn:microsoft.com/office/officeart/2005/8/layout/radial1"/>
    <dgm:cxn modelId="{031A35D8-2DA8-4E08-9C27-BDE280E5B9A1}" srcId="{3CAD282F-0F9F-4966-9BA6-03661D3FBA61}" destId="{2B6E31A5-23FE-4C57-9E25-0D82C89C9EAE}" srcOrd="1" destOrd="0" parTransId="{8CFB6022-BBDB-475F-A3EF-4B143F3C7F47}" sibTransId="{F2FFA2A2-7287-4FE7-8390-A8BEA9AA5D1F}"/>
    <dgm:cxn modelId="{6E35F5D9-D17F-4958-B897-39D801113716}" type="presOf" srcId="{8CFB6022-BBDB-475F-A3EF-4B143F3C7F47}" destId="{5BD4CCB2-A934-4E7F-9F21-2F16F36716FB}" srcOrd="1" destOrd="0" presId="urn:microsoft.com/office/officeart/2005/8/layout/radial1"/>
    <dgm:cxn modelId="{BCC3CFEF-45E9-4855-AC7A-4824C765C31D}" type="presOf" srcId="{3525F63E-6BA3-4AF0-96F0-168E9B7A09DA}" destId="{41CBD6EE-1015-4AA3-84E6-55E9D33988E3}" srcOrd="0" destOrd="0" presId="urn:microsoft.com/office/officeart/2005/8/layout/radial1"/>
    <dgm:cxn modelId="{AFC7BAF5-BCBA-4EA2-8D30-831536A75C88}" type="presOf" srcId="{2B6E31A5-23FE-4C57-9E25-0D82C89C9EAE}" destId="{48130C88-15A5-43C0-B79B-021C0979F6DB}" srcOrd="0" destOrd="0" presId="urn:microsoft.com/office/officeart/2005/8/layout/radial1"/>
    <dgm:cxn modelId="{2389B1FA-A622-4309-B5CE-9AD5143AE198}" type="presOf" srcId="{E9F87184-0F94-477A-A232-DCBA0EBAED43}" destId="{1E5DF6D5-63C5-442C-861E-3F8B1D0A55A6}" srcOrd="0" destOrd="0" presId="urn:microsoft.com/office/officeart/2005/8/layout/radial1"/>
    <dgm:cxn modelId="{44F32EF7-0E7B-45DC-BCE3-5BFA8FB3ABB0}" type="presParOf" srcId="{24B77FA1-72EB-48AF-90FA-C274DC9C007E}" destId="{FA60641A-8FE3-4013-B6DF-122B7B5167E9}" srcOrd="0" destOrd="0" presId="urn:microsoft.com/office/officeart/2005/8/layout/radial1"/>
    <dgm:cxn modelId="{0617F6F6-D766-4333-88BB-6A9938C0E2E2}" type="presParOf" srcId="{24B77FA1-72EB-48AF-90FA-C274DC9C007E}" destId="{69A935F4-7610-4209-BC50-B330110D4233}" srcOrd="1" destOrd="0" presId="urn:microsoft.com/office/officeart/2005/8/layout/radial1"/>
    <dgm:cxn modelId="{FF7EC326-ACB9-491A-932E-24C4F6ED1F30}" type="presParOf" srcId="{69A935F4-7610-4209-BC50-B330110D4233}" destId="{90C8CD36-4E4E-4870-9D84-F90FA5C2F277}" srcOrd="0" destOrd="0" presId="urn:microsoft.com/office/officeart/2005/8/layout/radial1"/>
    <dgm:cxn modelId="{8FFDEF84-6AAD-4E06-8B5D-A1E16F38748D}" type="presParOf" srcId="{24B77FA1-72EB-48AF-90FA-C274DC9C007E}" destId="{41CBD6EE-1015-4AA3-84E6-55E9D33988E3}" srcOrd="2" destOrd="0" presId="urn:microsoft.com/office/officeart/2005/8/layout/radial1"/>
    <dgm:cxn modelId="{B22A3A01-B3C1-4841-A89C-2648B0B3B0D1}" type="presParOf" srcId="{24B77FA1-72EB-48AF-90FA-C274DC9C007E}" destId="{251AFECB-D1EF-4261-A7E5-4B7E570CF103}" srcOrd="3" destOrd="0" presId="urn:microsoft.com/office/officeart/2005/8/layout/radial1"/>
    <dgm:cxn modelId="{5EB34418-6738-45D3-9BA9-AF348D54CC51}" type="presParOf" srcId="{251AFECB-D1EF-4261-A7E5-4B7E570CF103}" destId="{5BD4CCB2-A934-4E7F-9F21-2F16F36716FB}" srcOrd="0" destOrd="0" presId="urn:microsoft.com/office/officeart/2005/8/layout/radial1"/>
    <dgm:cxn modelId="{943DEE5C-B16D-4890-A540-CBD85DC59E7B}" type="presParOf" srcId="{24B77FA1-72EB-48AF-90FA-C274DC9C007E}" destId="{48130C88-15A5-43C0-B79B-021C0979F6DB}" srcOrd="4" destOrd="0" presId="urn:microsoft.com/office/officeart/2005/8/layout/radial1"/>
    <dgm:cxn modelId="{133DBAA6-1BBF-459C-970F-830C7348D7F5}" type="presParOf" srcId="{24B77FA1-72EB-48AF-90FA-C274DC9C007E}" destId="{1E5DF6D5-63C5-442C-861E-3F8B1D0A55A6}" srcOrd="5" destOrd="0" presId="urn:microsoft.com/office/officeart/2005/8/layout/radial1"/>
    <dgm:cxn modelId="{2FD307DF-0C5D-4026-9014-4204BE34A2E2}" type="presParOf" srcId="{1E5DF6D5-63C5-442C-861E-3F8B1D0A55A6}" destId="{80D446D9-C21E-4169-A832-B0BC061D9E88}" srcOrd="0" destOrd="0" presId="urn:microsoft.com/office/officeart/2005/8/layout/radial1"/>
    <dgm:cxn modelId="{9787A39B-5BF9-460B-9B39-F98657262FCD}" type="presParOf" srcId="{24B77FA1-72EB-48AF-90FA-C274DC9C007E}" destId="{62E0F071-1E1D-4CC3-B0FA-826015085EEB}" srcOrd="6" destOrd="0" presId="urn:microsoft.com/office/officeart/2005/8/layout/radial1"/>
    <dgm:cxn modelId="{2AEFA679-498D-4346-8F24-E3FE60BC23A3}" type="presParOf" srcId="{24B77FA1-72EB-48AF-90FA-C274DC9C007E}" destId="{8F3AEA36-90DF-4EFD-B9A2-3C3C2B15C23F}" srcOrd="7" destOrd="0" presId="urn:microsoft.com/office/officeart/2005/8/layout/radial1"/>
    <dgm:cxn modelId="{DF0F2DEA-2FC2-4E8B-A2E3-155B1C630ABC}" type="presParOf" srcId="{8F3AEA36-90DF-4EFD-B9A2-3C3C2B15C23F}" destId="{40CF3278-521D-40E2-AD1C-70724765AA8D}" srcOrd="0" destOrd="0" presId="urn:microsoft.com/office/officeart/2005/8/layout/radial1"/>
    <dgm:cxn modelId="{E5701820-AC25-4E5B-875A-DB4026D812C1}" type="presParOf" srcId="{24B77FA1-72EB-48AF-90FA-C274DC9C007E}" destId="{16E69D17-DB8F-4BCB-A012-A23E9B0AD00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6ACF3-D374-4790-9C14-22222591E6B7}">
      <dsp:nvSpPr>
        <dsp:cNvPr id="0" name=""/>
        <dsp:cNvSpPr/>
      </dsp:nvSpPr>
      <dsp:spPr>
        <a:xfrm>
          <a:off x="2201" y="0"/>
          <a:ext cx="3425253" cy="390157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910" y="1606337"/>
        <a:ext cx="3333835" cy="1469210"/>
      </dsp:txXfrm>
    </dsp:sp>
    <dsp:sp modelId="{DA9A5DFA-686B-41C8-B16C-846D435C2369}">
      <dsp:nvSpPr>
        <dsp:cNvPr id="0" name=""/>
        <dsp:cNvSpPr/>
      </dsp:nvSpPr>
      <dsp:spPr>
        <a:xfrm>
          <a:off x="782597" y="13849"/>
          <a:ext cx="1864462" cy="173971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9000" b="-19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DA076-53A1-4F67-B1AA-3DAC82D8B65C}">
      <dsp:nvSpPr>
        <dsp:cNvPr id="0" name=""/>
        <dsp:cNvSpPr/>
      </dsp:nvSpPr>
      <dsp:spPr>
        <a:xfrm>
          <a:off x="3530212" y="6992"/>
          <a:ext cx="3425253" cy="390157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575921" y="1613329"/>
        <a:ext cx="3333835" cy="1469210"/>
      </dsp:txXfrm>
    </dsp:sp>
    <dsp:sp modelId="{5EA8395C-BEFE-49B2-8116-6FABB069BE30}">
      <dsp:nvSpPr>
        <dsp:cNvPr id="0" name=""/>
        <dsp:cNvSpPr/>
      </dsp:nvSpPr>
      <dsp:spPr>
        <a:xfrm>
          <a:off x="4304976" y="-6992"/>
          <a:ext cx="1875726" cy="1795383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0000" r="-30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E44BF-B235-405D-B53D-485E0FDBDD2E}">
      <dsp:nvSpPr>
        <dsp:cNvPr id="0" name=""/>
        <dsp:cNvSpPr/>
      </dsp:nvSpPr>
      <dsp:spPr>
        <a:xfrm>
          <a:off x="7058223" y="32"/>
          <a:ext cx="3425253" cy="390157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103932" y="1606369"/>
        <a:ext cx="3333835" cy="1469210"/>
      </dsp:txXfrm>
    </dsp:sp>
    <dsp:sp modelId="{9E3E3B2A-DBD4-4605-B2B9-2FB0E8FB56D4}">
      <dsp:nvSpPr>
        <dsp:cNvPr id="0" name=""/>
        <dsp:cNvSpPr/>
      </dsp:nvSpPr>
      <dsp:spPr>
        <a:xfrm>
          <a:off x="7841276" y="-32"/>
          <a:ext cx="1859148" cy="1767540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000" r="-2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45C58-FA81-4F7D-8396-71560B58B002}">
      <dsp:nvSpPr>
        <dsp:cNvPr id="0" name=""/>
        <dsp:cNvSpPr/>
      </dsp:nvSpPr>
      <dsp:spPr>
        <a:xfrm>
          <a:off x="0" y="3316334"/>
          <a:ext cx="9646824" cy="585235"/>
        </a:xfrm>
        <a:prstGeom prst="leftRightArrow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36EBF-7C60-4DB5-AEFC-A25D76A6B4C2}">
      <dsp:nvSpPr>
        <dsp:cNvPr id="0" name=""/>
        <dsp:cNvSpPr/>
      </dsp:nvSpPr>
      <dsp:spPr>
        <a:xfrm>
          <a:off x="96976" y="778248"/>
          <a:ext cx="2549247" cy="1756431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t="-20000" b="-20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57CB7-D070-4A1A-A8ED-0659CE05A8BF}">
      <dsp:nvSpPr>
        <dsp:cNvPr id="0" name=""/>
        <dsp:cNvSpPr/>
      </dsp:nvSpPr>
      <dsp:spPr>
        <a:xfrm>
          <a:off x="5356" y="2589340"/>
          <a:ext cx="2549247" cy="945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356" y="2589340"/>
        <a:ext cx="2549247" cy="945770"/>
      </dsp:txXfrm>
    </dsp:sp>
    <dsp:sp modelId="{6B5B64AA-3963-4665-A62B-AB617A18FF1D}">
      <dsp:nvSpPr>
        <dsp:cNvPr id="0" name=""/>
        <dsp:cNvSpPr/>
      </dsp:nvSpPr>
      <dsp:spPr>
        <a:xfrm>
          <a:off x="2809636" y="832908"/>
          <a:ext cx="2549247" cy="1756431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2F772-7EC4-48FD-AF4E-30B3BEFD1926}">
      <dsp:nvSpPr>
        <dsp:cNvPr id="0" name=""/>
        <dsp:cNvSpPr/>
      </dsp:nvSpPr>
      <dsp:spPr>
        <a:xfrm>
          <a:off x="2809636" y="2589340"/>
          <a:ext cx="2549247" cy="945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809636" y="2589340"/>
        <a:ext cx="2549247" cy="945770"/>
      </dsp:txXfrm>
    </dsp:sp>
    <dsp:sp modelId="{258D7069-A2A6-40F0-A1DD-DCA32996B9DC}">
      <dsp:nvSpPr>
        <dsp:cNvPr id="0" name=""/>
        <dsp:cNvSpPr/>
      </dsp:nvSpPr>
      <dsp:spPr>
        <a:xfrm>
          <a:off x="5613915" y="832908"/>
          <a:ext cx="2549247" cy="1756431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l="-13000" r="-1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36FE8-949B-44F2-AC83-7224B9E4BB5C}">
      <dsp:nvSpPr>
        <dsp:cNvPr id="0" name=""/>
        <dsp:cNvSpPr/>
      </dsp:nvSpPr>
      <dsp:spPr>
        <a:xfrm>
          <a:off x="5613915" y="2589340"/>
          <a:ext cx="2549247" cy="945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613915" y="2589340"/>
        <a:ext cx="2549247" cy="945770"/>
      </dsp:txXfrm>
    </dsp:sp>
    <dsp:sp modelId="{15340692-30EC-42F9-80E5-5A5FD7D96A33}">
      <dsp:nvSpPr>
        <dsp:cNvPr id="0" name=""/>
        <dsp:cNvSpPr/>
      </dsp:nvSpPr>
      <dsp:spPr>
        <a:xfrm>
          <a:off x="8418195" y="832908"/>
          <a:ext cx="2549247" cy="1756431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4C0D0-D7B0-4146-8F5E-8816153623BF}">
      <dsp:nvSpPr>
        <dsp:cNvPr id="0" name=""/>
        <dsp:cNvSpPr/>
      </dsp:nvSpPr>
      <dsp:spPr>
        <a:xfrm>
          <a:off x="8418195" y="2589340"/>
          <a:ext cx="2549247" cy="945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8418195" y="2589340"/>
        <a:ext cx="2549247" cy="9457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DD201-C6A7-413F-84C5-7D6BE7611951}">
      <dsp:nvSpPr>
        <dsp:cNvPr id="0" name=""/>
        <dsp:cNvSpPr/>
      </dsp:nvSpPr>
      <dsp:spPr>
        <a:xfrm>
          <a:off x="5501" y="738427"/>
          <a:ext cx="2617881" cy="3330370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35000" r="-3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0F2FB-E65E-4382-B77F-7E78D285F7F4}">
      <dsp:nvSpPr>
        <dsp:cNvPr id="0" name=""/>
        <dsp:cNvSpPr/>
      </dsp:nvSpPr>
      <dsp:spPr>
        <a:xfrm>
          <a:off x="5501" y="3305472"/>
          <a:ext cx="2617881" cy="971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327152" rIns="327152" bIns="0" numCol="1" spcCol="1270" anchor="t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501" y="3305472"/>
        <a:ext cx="2617881" cy="971233"/>
      </dsp:txXfrm>
    </dsp:sp>
    <dsp:sp modelId="{54C1F695-69FC-4D5B-803C-A819A190982B}">
      <dsp:nvSpPr>
        <dsp:cNvPr id="0" name=""/>
        <dsp:cNvSpPr/>
      </dsp:nvSpPr>
      <dsp:spPr>
        <a:xfrm>
          <a:off x="2885280" y="715389"/>
          <a:ext cx="2617881" cy="3422523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l="-59000" r="-59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385A7-A031-4733-A657-586AF748196C}">
      <dsp:nvSpPr>
        <dsp:cNvPr id="0" name=""/>
        <dsp:cNvSpPr/>
      </dsp:nvSpPr>
      <dsp:spPr>
        <a:xfrm>
          <a:off x="2885280" y="3328510"/>
          <a:ext cx="2617881" cy="971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327152" rIns="327152" bIns="0" numCol="1" spcCol="1270" anchor="t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885280" y="3328510"/>
        <a:ext cx="2617881" cy="971233"/>
      </dsp:txXfrm>
    </dsp:sp>
    <dsp:sp modelId="{B6E4383A-86C1-4C1B-B721-82A59B1E83ED}">
      <dsp:nvSpPr>
        <dsp:cNvPr id="0" name=""/>
        <dsp:cNvSpPr/>
      </dsp:nvSpPr>
      <dsp:spPr>
        <a:xfrm>
          <a:off x="5765060" y="717310"/>
          <a:ext cx="2617881" cy="3414839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l="-37000" r="-3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BF760-F161-462D-A007-ECA09BDDC9ED}">
      <dsp:nvSpPr>
        <dsp:cNvPr id="0" name=""/>
        <dsp:cNvSpPr/>
      </dsp:nvSpPr>
      <dsp:spPr>
        <a:xfrm>
          <a:off x="5765060" y="3326589"/>
          <a:ext cx="2617881" cy="971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327152" rIns="327152" bIns="0" numCol="1" spcCol="1270" anchor="t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765060" y="3326589"/>
        <a:ext cx="2617881" cy="971233"/>
      </dsp:txXfrm>
    </dsp:sp>
    <dsp:sp modelId="{0A251116-6FF2-4859-AEF1-31C21DC11B2F}">
      <dsp:nvSpPr>
        <dsp:cNvPr id="0" name=""/>
        <dsp:cNvSpPr/>
      </dsp:nvSpPr>
      <dsp:spPr>
        <a:xfrm>
          <a:off x="8644839" y="725300"/>
          <a:ext cx="2617881" cy="3382877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l="-35000" r="-3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5F60E-1315-42C6-BB77-A61D65C0DE27}">
      <dsp:nvSpPr>
        <dsp:cNvPr id="0" name=""/>
        <dsp:cNvSpPr/>
      </dsp:nvSpPr>
      <dsp:spPr>
        <a:xfrm>
          <a:off x="8644839" y="3318599"/>
          <a:ext cx="2617881" cy="971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327152" rIns="327152" bIns="0" numCol="1" spcCol="1270" anchor="t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8644839" y="3318599"/>
        <a:ext cx="2617881" cy="971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0641A-8FE3-4013-B6DF-122B7B5167E9}">
      <dsp:nvSpPr>
        <dsp:cNvPr id="0" name=""/>
        <dsp:cNvSpPr/>
      </dsp:nvSpPr>
      <dsp:spPr>
        <a:xfrm>
          <a:off x="4565932" y="1423944"/>
          <a:ext cx="1961474" cy="19094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বায়বীয় রূপান্তরিত কান্ড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53183" y="1703576"/>
        <a:ext cx="1386972" cy="1350185"/>
      </dsp:txXfrm>
    </dsp:sp>
    <dsp:sp modelId="{69A935F4-7610-4209-BC50-B330110D4233}">
      <dsp:nvSpPr>
        <dsp:cNvPr id="0" name=""/>
        <dsp:cNvSpPr/>
      </dsp:nvSpPr>
      <dsp:spPr>
        <a:xfrm rot="16131667">
          <a:off x="5467468" y="1354346"/>
          <a:ext cx="118103" cy="21473"/>
        </a:xfrm>
        <a:custGeom>
          <a:avLst/>
          <a:gdLst/>
          <a:ahLst/>
          <a:cxnLst/>
          <a:rect l="0" t="0" r="0" b="0"/>
          <a:pathLst>
            <a:path>
              <a:moveTo>
                <a:pt x="0" y="10736"/>
              </a:moveTo>
              <a:lnTo>
                <a:pt x="118103" y="1073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 rot="10800000">
        <a:off x="5523567" y="1362130"/>
        <a:ext cx="5905" cy="5905"/>
      </dsp:txXfrm>
    </dsp:sp>
    <dsp:sp modelId="{41CBD6EE-1015-4AA3-84E6-55E9D33988E3}">
      <dsp:nvSpPr>
        <dsp:cNvPr id="0" name=""/>
        <dsp:cNvSpPr/>
      </dsp:nvSpPr>
      <dsp:spPr>
        <a:xfrm>
          <a:off x="4091889" y="28669"/>
          <a:ext cx="2841519" cy="12773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পর্ণ কান্ড</a:t>
          </a:r>
          <a:endParaRPr lang="en-US" sz="36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08020" y="215740"/>
        <a:ext cx="2009257" cy="903257"/>
      </dsp:txXfrm>
    </dsp:sp>
    <dsp:sp modelId="{251AFECB-D1EF-4261-A7E5-4B7E570CF103}">
      <dsp:nvSpPr>
        <dsp:cNvPr id="0" name=""/>
        <dsp:cNvSpPr/>
      </dsp:nvSpPr>
      <dsp:spPr>
        <a:xfrm rot="21541125">
          <a:off x="6527231" y="2348337"/>
          <a:ext cx="327060" cy="21473"/>
        </a:xfrm>
        <a:custGeom>
          <a:avLst/>
          <a:gdLst/>
          <a:ahLst/>
          <a:cxnLst/>
          <a:rect l="0" t="0" r="0" b="0"/>
          <a:pathLst>
            <a:path>
              <a:moveTo>
                <a:pt x="0" y="10736"/>
              </a:moveTo>
              <a:lnTo>
                <a:pt x="327060" y="1073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6682585" y="2350897"/>
        <a:ext cx="16353" cy="16353"/>
      </dsp:txXfrm>
    </dsp:sp>
    <dsp:sp modelId="{48130C88-15A5-43C0-B79B-021C0979F6DB}">
      <dsp:nvSpPr>
        <dsp:cNvPr id="0" name=""/>
        <dsp:cNvSpPr/>
      </dsp:nvSpPr>
      <dsp:spPr>
        <a:xfrm>
          <a:off x="6853307" y="1647024"/>
          <a:ext cx="2907710" cy="13687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শাখা কন্টক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79131" y="1847470"/>
        <a:ext cx="2056062" cy="967836"/>
      </dsp:txXfrm>
    </dsp:sp>
    <dsp:sp modelId="{1E5DF6D5-63C5-442C-861E-3F8B1D0A55A6}">
      <dsp:nvSpPr>
        <dsp:cNvPr id="0" name=""/>
        <dsp:cNvSpPr/>
      </dsp:nvSpPr>
      <dsp:spPr>
        <a:xfrm rot="5468333">
          <a:off x="5476827" y="3372343"/>
          <a:ext cx="99749" cy="21473"/>
        </a:xfrm>
        <a:custGeom>
          <a:avLst/>
          <a:gdLst/>
          <a:ahLst/>
          <a:cxnLst/>
          <a:rect l="0" t="0" r="0" b="0"/>
          <a:pathLst>
            <a:path>
              <a:moveTo>
                <a:pt x="0" y="10736"/>
              </a:moveTo>
              <a:lnTo>
                <a:pt x="99749" y="1073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 rot="10800000">
        <a:off x="5524208" y="3380586"/>
        <a:ext cx="4987" cy="4987"/>
      </dsp:txXfrm>
    </dsp:sp>
    <dsp:sp modelId="{62E0F071-1E1D-4CC3-B0FA-826015085EEB}">
      <dsp:nvSpPr>
        <dsp:cNvPr id="0" name=""/>
        <dsp:cNvSpPr/>
      </dsp:nvSpPr>
      <dsp:spPr>
        <a:xfrm>
          <a:off x="3836706" y="3432925"/>
          <a:ext cx="3351885" cy="13140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শাখা আকর্ষী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27578" y="3625369"/>
        <a:ext cx="2370141" cy="929200"/>
      </dsp:txXfrm>
    </dsp:sp>
    <dsp:sp modelId="{8F3AEA36-90DF-4EFD-B9A2-3C3C2B15C23F}">
      <dsp:nvSpPr>
        <dsp:cNvPr id="0" name=""/>
        <dsp:cNvSpPr/>
      </dsp:nvSpPr>
      <dsp:spPr>
        <a:xfrm rot="10750676">
          <a:off x="4176880" y="2384795"/>
          <a:ext cx="389179" cy="21473"/>
        </a:xfrm>
        <a:custGeom>
          <a:avLst/>
          <a:gdLst/>
          <a:ahLst/>
          <a:cxnLst/>
          <a:rect l="0" t="0" r="0" b="0"/>
          <a:pathLst>
            <a:path>
              <a:moveTo>
                <a:pt x="0" y="10736"/>
              </a:moveTo>
              <a:lnTo>
                <a:pt x="389179" y="1073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 rot="10800000">
        <a:off x="4361740" y="2385802"/>
        <a:ext cx="19458" cy="19458"/>
      </dsp:txXfrm>
    </dsp:sp>
    <dsp:sp modelId="{16E69D17-DB8F-4BCB-A012-A23E9B0AD003}">
      <dsp:nvSpPr>
        <dsp:cNvPr id="0" name=""/>
        <dsp:cNvSpPr/>
      </dsp:nvSpPr>
      <dsp:spPr>
        <a:xfrm>
          <a:off x="1249346" y="1762277"/>
          <a:ext cx="2928301" cy="13140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বুলবিল</a:t>
          </a:r>
          <a:endParaRPr lang="en-US" sz="36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78186" y="1954721"/>
        <a:ext cx="2070621" cy="929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A5F274-282F-4F4A-95E9-E7605544BF8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810AB7D-7F4C-4DAF-BCA9-B1F3A0CA4C3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5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F274-282F-4F4A-95E9-E7605544BF8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AB7D-7F4C-4DAF-BCA9-B1F3A0CA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2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F274-282F-4F4A-95E9-E7605544BF8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AB7D-7F4C-4DAF-BCA9-B1F3A0CA4C3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983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F274-282F-4F4A-95E9-E7605544BF8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AB7D-7F4C-4DAF-BCA9-B1F3A0CA4C3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57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F274-282F-4F4A-95E9-E7605544BF8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AB7D-7F4C-4DAF-BCA9-B1F3A0CA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55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F274-282F-4F4A-95E9-E7605544BF8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AB7D-7F4C-4DAF-BCA9-B1F3A0CA4C3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458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F274-282F-4F4A-95E9-E7605544BF8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AB7D-7F4C-4DAF-BCA9-B1F3A0CA4C3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790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F274-282F-4F4A-95E9-E7605544BF8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AB7D-7F4C-4DAF-BCA9-B1F3A0CA4C3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93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F274-282F-4F4A-95E9-E7605544BF8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AB7D-7F4C-4DAF-BCA9-B1F3A0CA4C3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84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F274-282F-4F4A-95E9-E7605544BF8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AB7D-7F4C-4DAF-BCA9-B1F3A0CA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8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F274-282F-4F4A-95E9-E7605544BF8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AB7D-7F4C-4DAF-BCA9-B1F3A0CA4C3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69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F274-282F-4F4A-95E9-E7605544BF8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AB7D-7F4C-4DAF-BCA9-B1F3A0CA4C3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02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F274-282F-4F4A-95E9-E7605544BF8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AB7D-7F4C-4DAF-BCA9-B1F3A0CA4C3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39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F274-282F-4F4A-95E9-E7605544BF8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AB7D-7F4C-4DAF-BCA9-B1F3A0CA4C3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31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F274-282F-4F4A-95E9-E7605544BF8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AB7D-7F4C-4DAF-BCA9-B1F3A0CA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8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F274-282F-4F4A-95E9-E7605544BF8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AB7D-7F4C-4DAF-BCA9-B1F3A0CA4C3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13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F274-282F-4F4A-95E9-E7605544BF8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AB7D-7F4C-4DAF-BCA9-B1F3A0CA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4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75000">
              <a:schemeClr val="accent2">
                <a:lumMod val="89000"/>
              </a:schemeClr>
            </a:gs>
            <a:gs pos="70000">
              <a:srgbClr val="00B0F0"/>
            </a:gs>
            <a:gs pos="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A5F274-282F-4F4A-95E9-E7605544BF8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10AB7D-7F4C-4DAF-BCA9-B1F3A0CA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8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ABAF37-96B8-4298-84A9-EA6252CC3B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A2C51A-8AD6-497C-A96D-2C4AD6F938E4}"/>
              </a:ext>
            </a:extLst>
          </p:cNvPr>
          <p:cNvSpPr/>
          <p:nvPr/>
        </p:nvSpPr>
        <p:spPr>
          <a:xfrm>
            <a:off x="154744" y="154745"/>
            <a:ext cx="11901267" cy="655554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38CDBB-293F-4E1E-B191-0A0A7EA9FF75}"/>
              </a:ext>
            </a:extLst>
          </p:cNvPr>
          <p:cNvSpPr/>
          <p:nvPr/>
        </p:nvSpPr>
        <p:spPr>
          <a:xfrm>
            <a:off x="351692" y="351691"/>
            <a:ext cx="11521440" cy="617571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4C2ED1-F985-40E5-B0A5-3D2270453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562708"/>
            <a:ext cx="11099409" cy="579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3E720C-1CC4-40F3-A9AE-BDFACA043268}"/>
              </a:ext>
            </a:extLst>
          </p:cNvPr>
          <p:cNvSpPr/>
          <p:nvPr/>
        </p:nvSpPr>
        <p:spPr>
          <a:xfrm>
            <a:off x="3670750" y="2464246"/>
            <a:ext cx="5110694" cy="2646878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r>
              <a:rPr lang="bn-BD" sz="166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03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A7EF53-3558-4C63-838B-EA0328358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683129"/>
            <a:ext cx="3478239" cy="44619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CFBFE5B0-8E7A-477C-B580-AD60C6428CEE}"/>
              </a:ext>
            </a:extLst>
          </p:cNvPr>
          <p:cNvSpPr txBox="1"/>
          <p:nvPr/>
        </p:nvSpPr>
        <p:spPr>
          <a:xfrm>
            <a:off x="687415" y="5555756"/>
            <a:ext cx="3256668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ভূ-নিম্নস্থ রূপান্তরিত কান্ড 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BB833-5031-46B9-ADC8-FBEC29F02749}"/>
              </a:ext>
            </a:extLst>
          </p:cNvPr>
          <p:cNvSpPr txBox="1"/>
          <p:nvPr/>
        </p:nvSpPr>
        <p:spPr>
          <a:xfrm>
            <a:off x="4519248" y="2798058"/>
            <a:ext cx="13247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800" b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3C9334-5095-4FDC-9720-0E1C47F341E9}"/>
              </a:ext>
            </a:extLst>
          </p:cNvPr>
          <p:cNvSpPr txBox="1"/>
          <p:nvPr/>
        </p:nvSpPr>
        <p:spPr>
          <a:xfrm>
            <a:off x="5998699" y="2479334"/>
            <a:ext cx="5564944" cy="17543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প্রতিকূল পরিবেশে টিকে থাকা,খাদ্য সঞ্চয় এবং অংগজ উপায়ে বংশ বিস্তার করা । এরা চার প্রকার </a:t>
            </a:r>
            <a:endParaRPr lang="en-US" sz="3600" b="1" dirty="0">
              <a:blipFill>
                <a:blip r:embed="rId4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EEDC92A-DC89-4B4E-9CC4-FB1AF75D7E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753439"/>
              </p:ext>
            </p:extLst>
          </p:nvPr>
        </p:nvGraphicFramePr>
        <p:xfrm>
          <a:off x="604911" y="2138289"/>
          <a:ext cx="10972800" cy="4368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42">
            <a:extLst>
              <a:ext uri="{FF2B5EF4-FFF2-40B4-BE49-F238E27FC236}">
                <a16:creationId xmlns:a16="http://schemas.microsoft.com/office/drawing/2014/main" id="{0510A21A-FE2A-45BC-B578-DAE29B7C2F3E}"/>
              </a:ext>
            </a:extLst>
          </p:cNvPr>
          <p:cNvSpPr txBox="1"/>
          <p:nvPr/>
        </p:nvSpPr>
        <p:spPr>
          <a:xfrm>
            <a:off x="3824655" y="556064"/>
            <a:ext cx="453331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ভূ-নিম্নস্থ রূপান্তরিত কান্ড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32D72F-F487-4117-B610-AE7B6196AC61}"/>
              </a:ext>
            </a:extLst>
          </p:cNvPr>
          <p:cNvSpPr txBox="1"/>
          <p:nvPr/>
        </p:nvSpPr>
        <p:spPr>
          <a:xfrm>
            <a:off x="872197" y="4960220"/>
            <a:ext cx="220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টিউবার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স্ফিত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747696-A5F3-485E-BD24-6C3A3AA3AE28}"/>
              </a:ext>
            </a:extLst>
          </p:cNvPr>
          <p:cNvSpPr txBox="1"/>
          <p:nvPr/>
        </p:nvSpPr>
        <p:spPr>
          <a:xfrm>
            <a:off x="4149970" y="4960220"/>
            <a:ext cx="149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রাইজোম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6DF393-15C3-4F82-8609-9124DABA8BD1}"/>
              </a:ext>
            </a:extLst>
          </p:cNvPr>
          <p:cNvSpPr txBox="1"/>
          <p:nvPr/>
        </p:nvSpPr>
        <p:spPr>
          <a:xfrm>
            <a:off x="6850966" y="4960220"/>
            <a:ext cx="1350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5E2CF3-6A97-4120-8DAB-69078C234E1A}"/>
              </a:ext>
            </a:extLst>
          </p:cNvPr>
          <p:cNvSpPr txBox="1"/>
          <p:nvPr/>
        </p:nvSpPr>
        <p:spPr>
          <a:xfrm>
            <a:off x="9408943" y="4928012"/>
            <a:ext cx="149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D2AFAA-E3B5-41DF-A58E-8A7838F6759F}"/>
              </a:ext>
            </a:extLst>
          </p:cNvPr>
          <p:cNvCxnSpPr>
            <a:cxnSpLocks/>
          </p:cNvCxnSpPr>
          <p:nvPr/>
        </p:nvCxnSpPr>
        <p:spPr>
          <a:xfrm flipV="1">
            <a:off x="2166425" y="1517513"/>
            <a:ext cx="8299938" cy="28137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F15B7B-F6CD-4314-9EB1-00FBD24F99F7}"/>
              </a:ext>
            </a:extLst>
          </p:cNvPr>
          <p:cNvCxnSpPr>
            <a:cxnSpLocks/>
          </p:cNvCxnSpPr>
          <p:nvPr/>
        </p:nvCxnSpPr>
        <p:spPr>
          <a:xfrm>
            <a:off x="4759569" y="1545650"/>
            <a:ext cx="0" cy="115534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D7B8377-D62C-45EB-A05B-3E6FB9F6B343}"/>
              </a:ext>
            </a:extLst>
          </p:cNvPr>
          <p:cNvCxnSpPr>
            <a:cxnSpLocks/>
          </p:cNvCxnSpPr>
          <p:nvPr/>
        </p:nvCxnSpPr>
        <p:spPr>
          <a:xfrm>
            <a:off x="2166425" y="1545650"/>
            <a:ext cx="0" cy="115534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D3DBFA-AACF-4EF1-A028-947CD63A2321}"/>
              </a:ext>
            </a:extLst>
          </p:cNvPr>
          <p:cNvCxnSpPr>
            <a:cxnSpLocks/>
          </p:cNvCxnSpPr>
          <p:nvPr/>
        </p:nvCxnSpPr>
        <p:spPr>
          <a:xfrm>
            <a:off x="10424160" y="1545650"/>
            <a:ext cx="0" cy="132236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9EBD544-1E27-4DC4-B219-F9970B33FC16}"/>
              </a:ext>
            </a:extLst>
          </p:cNvPr>
          <p:cNvCxnSpPr>
            <a:cxnSpLocks/>
          </p:cNvCxnSpPr>
          <p:nvPr/>
        </p:nvCxnSpPr>
        <p:spPr>
          <a:xfrm flipV="1">
            <a:off x="6236677" y="1154099"/>
            <a:ext cx="0" cy="36341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8478CCF-99E6-49F3-BB70-10C5F2F033A5}"/>
              </a:ext>
            </a:extLst>
          </p:cNvPr>
          <p:cNvCxnSpPr>
            <a:cxnSpLocks/>
          </p:cNvCxnSpPr>
          <p:nvPr/>
        </p:nvCxnSpPr>
        <p:spPr>
          <a:xfrm>
            <a:off x="7416018" y="1560615"/>
            <a:ext cx="0" cy="115534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39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2536EBF-7C60-4DB5-AEFC-A25D76A6B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graphicEl>
                                              <a:dgm id="{C2536EBF-7C60-4DB5-AEFC-A25D76A6B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graphicEl>
                                              <a:dgm id="{C2536EBF-7C60-4DB5-AEFC-A25D76A6B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graphicEl>
                                              <a:dgm id="{C2536EBF-7C60-4DB5-AEFC-A25D76A6B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957CB7-D070-4A1A-A8ED-0659CE05A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graphicEl>
                                              <a:dgm id="{25957CB7-D070-4A1A-A8ED-0659CE05A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>
                                            <p:graphicEl>
                                              <a:dgm id="{25957CB7-D070-4A1A-A8ED-0659CE05A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graphicEl>
                                              <a:dgm id="{25957CB7-D070-4A1A-A8ED-0659CE05A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5B64AA-3963-4665-A62B-AB617A18F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>
                                            <p:graphicEl>
                                              <a:dgm id="{6B5B64AA-3963-4665-A62B-AB617A18F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>
                                            <p:graphicEl>
                                              <a:dgm id="{6B5B64AA-3963-4665-A62B-AB617A18F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graphicEl>
                                              <a:dgm id="{6B5B64AA-3963-4665-A62B-AB617A18FF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652F772-7EC4-48FD-AF4E-30B3BEFD1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>
                                            <p:graphicEl>
                                              <a:dgm id="{6652F772-7EC4-48FD-AF4E-30B3BEFD1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>
                                            <p:graphicEl>
                                              <a:dgm id="{6652F772-7EC4-48FD-AF4E-30B3BEFD1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graphicEl>
                                              <a:dgm id="{6652F772-7EC4-48FD-AF4E-30B3BEFD19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8D7069-A2A6-40F0-A1DD-DCA32996B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>
                                            <p:graphicEl>
                                              <a:dgm id="{258D7069-A2A6-40F0-A1DD-DCA32996B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>
                                            <p:graphicEl>
                                              <a:dgm id="{258D7069-A2A6-40F0-A1DD-DCA32996B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">
                                            <p:graphicEl>
                                              <a:dgm id="{258D7069-A2A6-40F0-A1DD-DCA32996B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736FE8-949B-44F2-AC83-7224B9E4B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>
                                            <p:graphicEl>
                                              <a:dgm id="{00736FE8-949B-44F2-AC83-7224B9E4B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>
                                            <p:graphicEl>
                                              <a:dgm id="{00736FE8-949B-44F2-AC83-7224B9E4B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>
                                            <p:graphicEl>
                                              <a:dgm id="{00736FE8-949B-44F2-AC83-7224B9E4B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5340692-30EC-42F9-80E5-5A5FD7D96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>
                                            <p:graphicEl>
                                              <a:dgm id="{15340692-30EC-42F9-80E5-5A5FD7D96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>
                                            <p:graphicEl>
                                              <a:dgm id="{15340692-30EC-42F9-80E5-5A5FD7D96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">
                                            <p:graphicEl>
                                              <a:dgm id="{15340692-30EC-42F9-80E5-5A5FD7D96A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64C0D0-D7B0-4146-8F5E-881615362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">
                                            <p:graphicEl>
                                              <a:dgm id="{DC64C0D0-D7B0-4146-8F5E-881615362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>
                                            <p:graphicEl>
                                              <a:dgm id="{DC64C0D0-D7B0-4146-8F5E-881615362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">
                                            <p:graphicEl>
                                              <a:dgm id="{DC64C0D0-D7B0-4146-8F5E-881615362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8" grpId="0" animBg="1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CCDAD2-EAA2-4F1A-A350-10E615A5D23B}"/>
              </a:ext>
            </a:extLst>
          </p:cNvPr>
          <p:cNvSpPr txBox="1"/>
          <p:nvPr/>
        </p:nvSpPr>
        <p:spPr>
          <a:xfrm>
            <a:off x="775173" y="4769668"/>
            <a:ext cx="3895301" cy="646331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অর্ধবায়বীয় রূপান্তরিত কান্ড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EABC9E-4F0C-4B27-93C7-B7CCABBDBDBA}"/>
              </a:ext>
            </a:extLst>
          </p:cNvPr>
          <p:cNvSpPr txBox="1"/>
          <p:nvPr/>
        </p:nvSpPr>
        <p:spPr>
          <a:xfrm>
            <a:off x="7104185" y="2054554"/>
            <a:ext cx="4091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অংগজ প্রজননের মাধ্যমে নতুন উদ্ভিদের সৃষ্টি করে থাকে। এরা চার প্রকার।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8A809-1FDD-4C2F-BF25-3BCCCFBC6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91" y="779315"/>
            <a:ext cx="4640889" cy="35252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613BF6-D8F0-48D2-9587-758AAF5F9DAD}"/>
              </a:ext>
            </a:extLst>
          </p:cNvPr>
          <p:cNvSpPr txBox="1"/>
          <p:nvPr/>
        </p:nvSpPr>
        <p:spPr>
          <a:xfrm>
            <a:off x="5450059" y="2291621"/>
            <a:ext cx="13247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800" b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117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C193D93-164B-4925-8BEF-A92BDA334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7467289"/>
              </p:ext>
            </p:extLst>
          </p:nvPr>
        </p:nvGraphicFramePr>
        <p:xfrm>
          <a:off x="450166" y="1491175"/>
          <a:ext cx="11268222" cy="5015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BB204F3-6DEE-4D46-80C9-CA8972024F22}"/>
              </a:ext>
            </a:extLst>
          </p:cNvPr>
          <p:cNvSpPr/>
          <p:nvPr/>
        </p:nvSpPr>
        <p:spPr>
          <a:xfrm>
            <a:off x="6495312" y="5760275"/>
            <a:ext cx="1970467" cy="6825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অফসেট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12B78B-B6C5-44D4-87C1-C5B087D2CEEE}"/>
              </a:ext>
            </a:extLst>
          </p:cNvPr>
          <p:cNvSpPr/>
          <p:nvPr/>
        </p:nvSpPr>
        <p:spPr>
          <a:xfrm>
            <a:off x="9258522" y="5780227"/>
            <a:ext cx="2459866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উর্ধবধারক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25698-FDEB-4301-A85D-8F78F5F44B73}"/>
              </a:ext>
            </a:extLst>
          </p:cNvPr>
          <p:cNvSpPr txBox="1"/>
          <p:nvPr/>
        </p:nvSpPr>
        <p:spPr>
          <a:xfrm>
            <a:off x="673471" y="5754857"/>
            <a:ext cx="2152476" cy="6463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44DC97-E28D-4B21-B077-5FC038A0D7BD}"/>
              </a:ext>
            </a:extLst>
          </p:cNvPr>
          <p:cNvSpPr txBox="1"/>
          <p:nvPr/>
        </p:nvSpPr>
        <p:spPr>
          <a:xfrm>
            <a:off x="3760793" y="5754858"/>
            <a:ext cx="1970467" cy="646331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বক্রধারক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ED2788-1C41-4BE5-A293-D3D149513BD1}"/>
              </a:ext>
            </a:extLst>
          </p:cNvPr>
          <p:cNvCxnSpPr>
            <a:cxnSpLocks/>
          </p:cNvCxnSpPr>
          <p:nvPr/>
        </p:nvCxnSpPr>
        <p:spPr>
          <a:xfrm flipV="1">
            <a:off x="2096086" y="1280157"/>
            <a:ext cx="8299938" cy="28137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462572-FE04-4A14-A820-300C90EFD14E}"/>
              </a:ext>
            </a:extLst>
          </p:cNvPr>
          <p:cNvCxnSpPr>
            <a:cxnSpLocks/>
          </p:cNvCxnSpPr>
          <p:nvPr/>
        </p:nvCxnSpPr>
        <p:spPr>
          <a:xfrm>
            <a:off x="4689230" y="1308294"/>
            <a:ext cx="0" cy="73855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E9ACB3F-5B63-40CE-B0BB-8597651B35E8}"/>
              </a:ext>
            </a:extLst>
          </p:cNvPr>
          <p:cNvCxnSpPr>
            <a:cxnSpLocks/>
          </p:cNvCxnSpPr>
          <p:nvPr/>
        </p:nvCxnSpPr>
        <p:spPr>
          <a:xfrm>
            <a:off x="2096086" y="1308294"/>
            <a:ext cx="0" cy="73855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E8E5F2-944C-47A0-8A15-54AB47A6271D}"/>
              </a:ext>
            </a:extLst>
          </p:cNvPr>
          <p:cNvCxnSpPr>
            <a:cxnSpLocks/>
          </p:cNvCxnSpPr>
          <p:nvPr/>
        </p:nvCxnSpPr>
        <p:spPr>
          <a:xfrm>
            <a:off x="10353821" y="1308294"/>
            <a:ext cx="0" cy="73855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3323E3B-86A7-4E3B-BF60-7486D40C52E4}"/>
              </a:ext>
            </a:extLst>
          </p:cNvPr>
          <p:cNvCxnSpPr>
            <a:cxnSpLocks/>
          </p:cNvCxnSpPr>
          <p:nvPr/>
        </p:nvCxnSpPr>
        <p:spPr>
          <a:xfrm flipV="1">
            <a:off x="6142892" y="916743"/>
            <a:ext cx="0" cy="36341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10A5917-0973-4776-83F1-0897BA6453BA}"/>
              </a:ext>
            </a:extLst>
          </p:cNvPr>
          <p:cNvCxnSpPr>
            <a:cxnSpLocks/>
          </p:cNvCxnSpPr>
          <p:nvPr/>
        </p:nvCxnSpPr>
        <p:spPr>
          <a:xfrm>
            <a:off x="7345679" y="1323259"/>
            <a:ext cx="0" cy="72358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5E557B1-2214-4F9C-B901-2660A9271A2F}"/>
              </a:ext>
            </a:extLst>
          </p:cNvPr>
          <p:cNvSpPr txBox="1"/>
          <p:nvPr/>
        </p:nvSpPr>
        <p:spPr>
          <a:xfrm>
            <a:off x="4298404" y="351693"/>
            <a:ext cx="3895301" cy="646331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অর্ধবায়বীয় রূপান্তরিত কান্ড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2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3DD201-C6A7-413F-84C5-7D6BE7611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graphicEl>
                                              <a:dgm id="{003DD201-C6A7-413F-84C5-7D6BE7611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graphicEl>
                                              <a:dgm id="{003DD201-C6A7-413F-84C5-7D6BE7611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003DD201-C6A7-413F-84C5-7D6BE76119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B0F2FB-E65E-4382-B77F-7E78D285F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graphicEl>
                                              <a:dgm id="{0BB0F2FB-E65E-4382-B77F-7E78D285F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graphicEl>
                                              <a:dgm id="{0BB0F2FB-E65E-4382-B77F-7E78D285F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graphicEl>
                                              <a:dgm id="{0BB0F2FB-E65E-4382-B77F-7E78D285F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C1F695-69FC-4D5B-803C-A819A1909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graphicEl>
                                              <a:dgm id="{54C1F695-69FC-4D5B-803C-A819A1909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graphicEl>
                                              <a:dgm id="{54C1F695-69FC-4D5B-803C-A819A1909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54C1F695-69FC-4D5B-803C-A819A1909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E385A7-A031-4733-A657-586AF7481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graphicEl>
                                              <a:dgm id="{46E385A7-A031-4733-A657-586AF7481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graphicEl>
                                              <a:dgm id="{46E385A7-A031-4733-A657-586AF7481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graphicEl>
                                              <a:dgm id="{46E385A7-A031-4733-A657-586AF74819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E4383A-86C1-4C1B-B721-82A59B1E8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graphicEl>
                                              <a:dgm id="{B6E4383A-86C1-4C1B-B721-82A59B1E8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graphicEl>
                                              <a:dgm id="{B6E4383A-86C1-4C1B-B721-82A59B1E8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>
                                            <p:graphicEl>
                                              <a:dgm id="{B6E4383A-86C1-4C1B-B721-82A59B1E83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9BF760-F161-462D-A007-ECA09BDDC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graphicEl>
                                              <a:dgm id="{0B9BF760-F161-462D-A007-ECA09BDDC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graphicEl>
                                              <a:dgm id="{0B9BF760-F161-462D-A007-ECA09BDDC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>
                                            <p:graphicEl>
                                              <a:dgm id="{0B9BF760-F161-462D-A007-ECA09BDDC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251116-6FF2-4859-AEF1-31C21DC11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>
                                            <p:graphicEl>
                                              <a:dgm id="{0A251116-6FF2-4859-AEF1-31C21DC11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>
                                            <p:graphicEl>
                                              <a:dgm id="{0A251116-6FF2-4859-AEF1-31C21DC11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>
                                            <p:graphicEl>
                                              <a:dgm id="{0A251116-6FF2-4859-AEF1-31C21DC11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D5F60E-1315-42C6-BB77-A61D65C0D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>
                                            <p:graphicEl>
                                              <a:dgm id="{44D5F60E-1315-42C6-BB77-A61D65C0D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>
                                            <p:graphicEl>
                                              <a:dgm id="{44D5F60E-1315-42C6-BB77-A61D65C0D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">
                                            <p:graphicEl>
                                              <a:dgm id="{44D5F60E-1315-42C6-BB77-A61D65C0D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  <p:bldP spid="8" grpId="0" animBg="1"/>
      <p:bldP spid="9" grpId="0" animBg="1"/>
      <p:bldP spid="10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7CE4D5-3088-4654-8D13-9718BF34B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35" y="934592"/>
            <a:ext cx="3993226" cy="4048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DF9C84-E370-4766-8600-B5556820FB73}"/>
              </a:ext>
            </a:extLst>
          </p:cNvPr>
          <p:cNvSpPr/>
          <p:nvPr/>
        </p:nvSpPr>
        <p:spPr>
          <a:xfrm>
            <a:off x="351692" y="5174415"/>
            <a:ext cx="4566312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/>
            <a:r>
              <a:rPr lang="bn-BD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বায়বীয় রূপান্তরিত কান্ড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F5528C-8F80-4C41-B0DD-4B975ACDBE1A}"/>
              </a:ext>
            </a:extLst>
          </p:cNvPr>
          <p:cNvSpPr txBox="1"/>
          <p:nvPr/>
        </p:nvSpPr>
        <p:spPr>
          <a:xfrm>
            <a:off x="5098367" y="2502636"/>
            <a:ext cx="13247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800" b="1" dirty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041A1-70BF-4E56-B1A3-F2B4CFC148B6}"/>
              </a:ext>
            </a:extLst>
          </p:cNvPr>
          <p:cNvSpPr txBox="1"/>
          <p:nvPr/>
        </p:nvSpPr>
        <p:spPr>
          <a:xfrm>
            <a:off x="6858654" y="2353670"/>
            <a:ext cx="4153159" cy="138499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প্রজনন,অত্বরক্ষা,আহোরণ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0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B900EF9-2530-481F-8B74-4148F6D669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5164995"/>
              </p:ext>
            </p:extLst>
          </p:nvPr>
        </p:nvGraphicFramePr>
        <p:xfrm>
          <a:off x="590843" y="1534029"/>
          <a:ext cx="11015003" cy="4775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379F892-1BB9-40EC-A879-739DBBBD8D91}"/>
              </a:ext>
            </a:extLst>
          </p:cNvPr>
          <p:cNvSpPr/>
          <p:nvPr/>
        </p:nvSpPr>
        <p:spPr>
          <a:xfrm>
            <a:off x="1783466" y="548287"/>
            <a:ext cx="8657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বায়বীয় রূপান্তরিত কান্ডের  প্রকারভেদ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60641A-8FE3-4013-B6DF-122B7B516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graphicEl>
                                              <a:dgm id="{FA60641A-8FE3-4013-B6DF-122B7B516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A935F4-7610-4209-BC50-B330110D4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69A935F4-7610-4209-BC50-B330110D42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CBD6EE-1015-4AA3-84E6-55E9D339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41CBD6EE-1015-4AA3-84E6-55E9D339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1AFECB-D1EF-4261-A7E5-4B7E570CF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251AFECB-D1EF-4261-A7E5-4B7E570CF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130C88-15A5-43C0-B79B-021C0979F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graphicEl>
                                              <a:dgm id="{48130C88-15A5-43C0-B79B-021C0979F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5DF6D5-63C5-442C-861E-3F8B1D0A5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graphicEl>
                                              <a:dgm id="{1E5DF6D5-63C5-442C-861E-3F8B1D0A55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E0F071-1E1D-4CC3-B0FA-826015085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62E0F071-1E1D-4CC3-B0FA-826015085E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3AEA36-90DF-4EFD-B9A2-3C3C2B15C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8F3AEA36-90DF-4EFD-B9A2-3C3C2B15C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E69D17-DB8F-4BCB-A012-A23E9B0AD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graphicEl>
                                              <a:dgm id="{16E69D17-DB8F-4BCB-A012-A23E9B0AD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24134-F002-4C5D-910A-606225FCEFC8}"/>
              </a:ext>
            </a:extLst>
          </p:cNvPr>
          <p:cNvSpPr txBox="1"/>
          <p:nvPr/>
        </p:nvSpPr>
        <p:spPr>
          <a:xfrm>
            <a:off x="627498" y="688436"/>
            <a:ext cx="2756078" cy="92333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4C9D3-0B22-4B50-9919-60FD51082D6C}"/>
              </a:ext>
            </a:extLst>
          </p:cNvPr>
          <p:cNvSpPr txBox="1"/>
          <p:nvPr/>
        </p:nvSpPr>
        <p:spPr>
          <a:xfrm>
            <a:off x="1778672" y="4227126"/>
            <a:ext cx="8281115" cy="646331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ব্যবহারিক জীবনে রূপান্তরিত কান্ডের গুরুত্ব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22FF4B-7D2D-46B8-9D91-DB090128B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491" y="368652"/>
            <a:ext cx="370059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>
            <a:extLst>
              <a:ext uri="{FF2B5EF4-FFF2-40B4-BE49-F238E27FC236}">
                <a16:creationId xmlns:a16="http://schemas.microsoft.com/office/drawing/2014/main" id="{1DBC744F-E7BE-4C41-8D24-7516E08A221B}"/>
              </a:ext>
            </a:extLst>
          </p:cNvPr>
          <p:cNvSpPr/>
          <p:nvPr/>
        </p:nvSpPr>
        <p:spPr>
          <a:xfrm>
            <a:off x="318868" y="1722457"/>
            <a:ext cx="8753576" cy="5740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অবস্থান অনুযায়ী রূপান্তরিত কান্ড কত প্রকার? 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FB58EAD-B7BB-41B7-8EEF-6AD36D1E28E2}"/>
              </a:ext>
            </a:extLst>
          </p:cNvPr>
          <p:cNvSpPr/>
          <p:nvPr/>
        </p:nvSpPr>
        <p:spPr>
          <a:xfrm>
            <a:off x="907062" y="2296497"/>
            <a:ext cx="1457037" cy="5740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এক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1DBB946C-4AF0-423E-AE66-E5962D2A53BF}"/>
              </a:ext>
            </a:extLst>
          </p:cNvPr>
          <p:cNvSpPr/>
          <p:nvPr/>
        </p:nvSpPr>
        <p:spPr>
          <a:xfrm>
            <a:off x="2570658" y="2303693"/>
            <a:ext cx="1905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দুই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  <a:sym typeface="Symbol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4E1F35D3-D44B-48FC-A03B-064C3BF0D195}"/>
              </a:ext>
            </a:extLst>
          </p:cNvPr>
          <p:cNvSpPr/>
          <p:nvPr/>
        </p:nvSpPr>
        <p:spPr>
          <a:xfrm>
            <a:off x="4661078" y="2448307"/>
            <a:ext cx="234221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তিন  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3EB88ECA-99E6-4D36-AAE1-2B94B7249FBD}"/>
              </a:ext>
            </a:extLst>
          </p:cNvPr>
          <p:cNvSpPr/>
          <p:nvPr/>
        </p:nvSpPr>
        <p:spPr>
          <a:xfrm>
            <a:off x="6855229" y="2508713"/>
            <a:ext cx="254083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 চার   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21B9F01A-5E2F-49DE-8C51-5854B11D6E5E}"/>
              </a:ext>
            </a:extLst>
          </p:cNvPr>
          <p:cNvSpPr/>
          <p:nvPr/>
        </p:nvSpPr>
        <p:spPr>
          <a:xfrm>
            <a:off x="1009296" y="3547996"/>
            <a:ext cx="3254912" cy="5740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 গোল আলু 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BED8FFBB-1B7C-439D-9ACD-A17C828ED44C}"/>
              </a:ext>
            </a:extLst>
          </p:cNvPr>
          <p:cNvSpPr/>
          <p:nvPr/>
        </p:nvSpPr>
        <p:spPr>
          <a:xfrm>
            <a:off x="4065841" y="3664566"/>
            <a:ext cx="2741142" cy="5740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মিষ্টি আলু 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  <a:sym typeface="Symbol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752BE347-0583-44A0-BFDA-F3B209B51FFC}"/>
              </a:ext>
            </a:extLst>
          </p:cNvPr>
          <p:cNvSpPr/>
          <p:nvPr/>
        </p:nvSpPr>
        <p:spPr>
          <a:xfrm>
            <a:off x="6806983" y="3604581"/>
            <a:ext cx="2149033" cy="5740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পেয়াজ   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AF5F37BE-ACC2-4EB0-A76D-B61C96340AA3}"/>
              </a:ext>
            </a:extLst>
          </p:cNvPr>
          <p:cNvSpPr/>
          <p:nvPr/>
        </p:nvSpPr>
        <p:spPr>
          <a:xfrm>
            <a:off x="9013935" y="3710286"/>
            <a:ext cx="2369785" cy="5740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GB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রসুন   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8E9302D4-F696-4354-8169-3140CCE60682}"/>
              </a:ext>
            </a:extLst>
          </p:cNvPr>
          <p:cNvSpPr/>
          <p:nvPr/>
        </p:nvSpPr>
        <p:spPr>
          <a:xfrm>
            <a:off x="363935" y="2976308"/>
            <a:ext cx="57606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 কান্ড নয়?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729B071F-63E4-4EC1-9FAA-DBCFDB6047F8}"/>
              </a:ext>
            </a:extLst>
          </p:cNvPr>
          <p:cNvSpPr/>
          <p:nvPr/>
        </p:nvSpPr>
        <p:spPr>
          <a:xfrm>
            <a:off x="1303983" y="5861512"/>
            <a:ext cx="167615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কন্দ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29">
            <a:extLst>
              <a:ext uri="{FF2B5EF4-FFF2-40B4-BE49-F238E27FC236}">
                <a16:creationId xmlns:a16="http://schemas.microsoft.com/office/drawing/2014/main" id="{91074FB8-0F8A-4077-AB79-5EF5CC537FF5}"/>
              </a:ext>
            </a:extLst>
          </p:cNvPr>
          <p:cNvSpPr/>
          <p:nvPr/>
        </p:nvSpPr>
        <p:spPr>
          <a:xfrm>
            <a:off x="2892330" y="5861512"/>
            <a:ext cx="2743757" cy="5105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স্ফীত কন্দ 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30">
            <a:extLst>
              <a:ext uri="{FF2B5EF4-FFF2-40B4-BE49-F238E27FC236}">
                <a16:creationId xmlns:a16="http://schemas.microsoft.com/office/drawing/2014/main" id="{2284628D-23A1-4B0B-B6CD-80397F20B098}"/>
              </a:ext>
            </a:extLst>
          </p:cNvPr>
          <p:cNvSpPr/>
          <p:nvPr/>
        </p:nvSpPr>
        <p:spPr>
          <a:xfrm>
            <a:off x="5436413" y="5861512"/>
            <a:ext cx="3450238" cy="5105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গুড়ি কন্দ   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31">
            <a:extLst>
              <a:ext uri="{FF2B5EF4-FFF2-40B4-BE49-F238E27FC236}">
                <a16:creationId xmlns:a16="http://schemas.microsoft.com/office/drawing/2014/main" id="{77B67C9E-B1D5-4A48-9102-563DBC7BF1CC}"/>
              </a:ext>
            </a:extLst>
          </p:cNvPr>
          <p:cNvSpPr/>
          <p:nvPr/>
        </p:nvSpPr>
        <p:spPr>
          <a:xfrm>
            <a:off x="9128538" y="5861512"/>
            <a:ext cx="3153556" cy="5105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রাইজোম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32">
            <a:extLst>
              <a:ext uri="{FF2B5EF4-FFF2-40B4-BE49-F238E27FC236}">
                <a16:creationId xmlns:a16="http://schemas.microsoft.com/office/drawing/2014/main" id="{F1FDF1E6-D1C2-42F0-B907-9F0A7E934032}"/>
              </a:ext>
            </a:extLst>
          </p:cNvPr>
          <p:cNvSpPr/>
          <p:nvPr/>
        </p:nvSpPr>
        <p:spPr>
          <a:xfrm>
            <a:off x="907062" y="5299568"/>
            <a:ext cx="7697896" cy="5740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চিত্রটি  কোন ধরণের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রূপান্তরিত 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কান্ড  ?  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bn-IN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38">
            <a:extLst>
              <a:ext uri="{FF2B5EF4-FFF2-40B4-BE49-F238E27FC236}">
                <a16:creationId xmlns:a16="http://schemas.microsoft.com/office/drawing/2014/main" id="{C417CA11-7763-4015-ACA5-26E4CB4CAC44}"/>
              </a:ext>
            </a:extLst>
          </p:cNvPr>
          <p:cNvSpPr/>
          <p:nvPr/>
        </p:nvSpPr>
        <p:spPr>
          <a:xfrm>
            <a:off x="4756010" y="2597686"/>
            <a:ext cx="445724" cy="4675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pic>
        <p:nvPicPr>
          <p:cNvPr id="26" name="Picture 41">
            <a:extLst>
              <a:ext uri="{FF2B5EF4-FFF2-40B4-BE49-F238E27FC236}">
                <a16:creationId xmlns:a16="http://schemas.microsoft.com/office/drawing/2014/main" id="{5F067A61-3408-4B2C-ADA6-8EAE52DCC3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22924" y="4074607"/>
            <a:ext cx="3113163" cy="1285478"/>
          </a:xfrm>
          <a:prstGeom prst="rect">
            <a:avLst/>
          </a:prstGeom>
        </p:spPr>
      </p:pic>
      <p:sp>
        <p:nvSpPr>
          <p:cNvPr id="27" name="Oval 38">
            <a:extLst>
              <a:ext uri="{FF2B5EF4-FFF2-40B4-BE49-F238E27FC236}">
                <a16:creationId xmlns:a16="http://schemas.microsoft.com/office/drawing/2014/main" id="{E758D593-98CD-4BA9-9D72-AA2D29A40571}"/>
              </a:ext>
            </a:extLst>
          </p:cNvPr>
          <p:cNvSpPr/>
          <p:nvPr/>
        </p:nvSpPr>
        <p:spPr>
          <a:xfrm>
            <a:off x="4151647" y="3737326"/>
            <a:ext cx="445724" cy="4675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28" name="Oval 38">
            <a:extLst>
              <a:ext uri="{FF2B5EF4-FFF2-40B4-BE49-F238E27FC236}">
                <a16:creationId xmlns:a16="http://schemas.microsoft.com/office/drawing/2014/main" id="{B2FC4B4B-6489-42DB-9177-645F3D9B5445}"/>
              </a:ext>
            </a:extLst>
          </p:cNvPr>
          <p:cNvSpPr/>
          <p:nvPr/>
        </p:nvSpPr>
        <p:spPr>
          <a:xfrm>
            <a:off x="9173204" y="5869502"/>
            <a:ext cx="445724" cy="4675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6297CF-0539-418A-8C85-DB8FE5D35D61}"/>
              </a:ext>
            </a:extLst>
          </p:cNvPr>
          <p:cNvSpPr txBox="1"/>
          <p:nvPr/>
        </p:nvSpPr>
        <p:spPr>
          <a:xfrm>
            <a:off x="5055474" y="523103"/>
            <a:ext cx="1893194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2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9A4D28-CA40-4DBE-A4C7-19808A37C2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7EE82A-CCA4-463F-97DC-0178F9D4CAF8}"/>
              </a:ext>
            </a:extLst>
          </p:cNvPr>
          <p:cNvSpPr/>
          <p:nvPr/>
        </p:nvSpPr>
        <p:spPr>
          <a:xfrm>
            <a:off x="154744" y="154745"/>
            <a:ext cx="11901267" cy="655554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3D997A-B18A-4E4E-803D-38BE1C6248EB}"/>
              </a:ext>
            </a:extLst>
          </p:cNvPr>
          <p:cNvSpPr/>
          <p:nvPr/>
        </p:nvSpPr>
        <p:spPr>
          <a:xfrm>
            <a:off x="351692" y="351691"/>
            <a:ext cx="11521440" cy="617571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43AFC8-C8EE-4A5B-BC1F-723D11D44F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394565"/>
            <a:ext cx="11521440" cy="61117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40692D-4ECF-413F-9CE9-8F7352FF26A3}"/>
              </a:ext>
            </a:extLst>
          </p:cNvPr>
          <p:cNvSpPr txBox="1"/>
          <p:nvPr/>
        </p:nvSpPr>
        <p:spPr>
          <a:xfrm>
            <a:off x="2729132" y="4915282"/>
            <a:ext cx="7313616" cy="76944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 রূপান্তরিত কান্ডের কাজ ব্যাখ্যা কর।</a:t>
            </a:r>
            <a:endParaRPr lang="en-US" sz="4400" b="1" dirty="0">
              <a:ln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7CA6A-AB9E-4386-8C87-EC8C438961FA}"/>
              </a:ext>
            </a:extLst>
          </p:cNvPr>
          <p:cNvSpPr/>
          <p:nvPr/>
        </p:nvSpPr>
        <p:spPr>
          <a:xfrm>
            <a:off x="3747867" y="2268404"/>
            <a:ext cx="499688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7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20ABC7-BB34-4635-A1E2-286E8FCD3F2C}"/>
              </a:ext>
            </a:extLst>
          </p:cNvPr>
          <p:cNvSpPr/>
          <p:nvPr/>
        </p:nvSpPr>
        <p:spPr>
          <a:xfrm>
            <a:off x="524767" y="2711914"/>
            <a:ext cx="4797083" cy="286232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6000" b="1" dirty="0">
                <a:ln w="12700">
                  <a:solidFill>
                    <a:prstClr val="black"/>
                  </a:solidFill>
                </a:ln>
                <a:blipFill>
                  <a:blip r:embed="rId2"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</a:p>
          <a:p>
            <a:pPr lvl="0" algn="ctr"/>
            <a:r>
              <a:rPr lang="bn-BD" sz="3200" b="1" dirty="0">
                <a:ln w="12700">
                  <a:solidFill>
                    <a:prstClr val="black"/>
                  </a:solidFill>
                </a:ln>
                <a:blipFill>
                  <a:blip r:embed="rId3"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sz="3200" b="1" dirty="0">
                <a:ln>
                  <a:solidFill>
                    <a:prstClr val="black"/>
                  </a:solidFill>
                  <a:prstDash val="sysDash"/>
                </a:ln>
                <a:blipFill>
                  <a:blip r:embed="rId4"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2800" dirty="0">
                <a:ln>
                  <a:solidFill>
                    <a:prstClr val="black"/>
                  </a:solidFill>
                  <a:prstDash val="dash"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Email- sambho7440@gmail.com</a:t>
            </a:r>
            <a:endParaRPr lang="en-US" sz="2800" dirty="0">
              <a:ln>
                <a:solidFill>
                  <a:prstClr val="black"/>
                </a:solidFill>
                <a:prstDash val="dash"/>
              </a:ln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911619-025A-4AA9-8BEC-9BB7F8117BAE}"/>
              </a:ext>
            </a:extLst>
          </p:cNvPr>
          <p:cNvSpPr/>
          <p:nvPr/>
        </p:nvSpPr>
        <p:spPr>
          <a:xfrm>
            <a:off x="6870153" y="2700666"/>
            <a:ext cx="4366098" cy="280076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n-BD" sz="4400" b="1" kern="0" dirty="0">
                <a:ln w="9525">
                  <a:solidFill>
                    <a:srgbClr val="00B050"/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শ্রেণীঃ- </a:t>
            </a:r>
            <a:r>
              <a:rPr lang="en-US" sz="4400" b="1" kern="0" dirty="0">
                <a:ln w="9525">
                  <a:solidFill>
                    <a:srgbClr val="00B050"/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  <a:endParaRPr lang="bn-BD" sz="4400" b="1" kern="0" dirty="0">
              <a:ln w="9525">
                <a:solidFill>
                  <a:srgbClr val="00B050"/>
                </a:solidFill>
                <a:prstDash val="solid"/>
              </a:ln>
              <a:blipFill>
                <a:blip r:embed="rId5"/>
                <a:tile tx="0" ty="0" sx="100000" sy="100000" flip="none" algn="tl"/>
              </a:blip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4400" b="1" kern="0" dirty="0">
                <a:ln w="9525">
                  <a:solidFill>
                    <a:srgbClr val="00B050"/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pPr lvl="0" algn="ctr">
              <a:defRPr/>
            </a:pPr>
            <a:r>
              <a:rPr lang="bn-BD" sz="4400" b="1" kern="0" dirty="0">
                <a:ln w="9525">
                  <a:solidFill>
                    <a:srgbClr val="00B050"/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sz="4400" b="1" kern="0" dirty="0">
                <a:ln w="9525">
                  <a:solidFill>
                    <a:srgbClr val="00B050"/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</a:p>
          <a:p>
            <a:pPr lvl="0" algn="ctr">
              <a:defRPr/>
            </a:pPr>
            <a:r>
              <a:rPr lang="en-US" sz="4400" b="1" kern="0" dirty="0" err="1">
                <a:ln w="9525">
                  <a:solidFill>
                    <a:srgbClr val="00B050"/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b="1" kern="0" dirty="0">
                <a:ln w="9525">
                  <a:solidFill>
                    <a:srgbClr val="00B050"/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400" b="1" kern="0" dirty="0">
                <a:ln w="9525">
                  <a:solidFill>
                    <a:srgbClr val="00B050"/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kern="0" dirty="0">
                <a:ln w="9525">
                  <a:solidFill>
                    <a:srgbClr val="00B050"/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400" b="1" kern="0" dirty="0">
                <a:ln w="9525">
                  <a:solidFill>
                    <a:srgbClr val="00B050"/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kern="0" dirty="0">
                <a:ln w="9525">
                  <a:solidFill>
                    <a:srgbClr val="00B050"/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400" b="1" kern="0" dirty="0">
                <a:ln w="9525">
                  <a:solidFill>
                    <a:srgbClr val="00B050"/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b="1" kern="0" dirty="0">
              <a:ln w="9525">
                <a:solidFill>
                  <a:srgbClr val="00B050"/>
                </a:solidFill>
                <a:prstDash val="solid"/>
              </a:ln>
              <a:blipFill>
                <a:blip r:embed="rId5"/>
                <a:tile tx="0" ty="0" sx="100000" sy="100000" flip="none" algn="tl"/>
              </a:blip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531483-9042-498D-92F4-EC1A661C5850}"/>
              </a:ext>
            </a:extLst>
          </p:cNvPr>
          <p:cNvSpPr txBox="1"/>
          <p:nvPr/>
        </p:nvSpPr>
        <p:spPr>
          <a:xfrm>
            <a:off x="1797894" y="1356566"/>
            <a:ext cx="2250831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33B17C-F16D-43DF-82FA-9482050A302A}"/>
              </a:ext>
            </a:extLst>
          </p:cNvPr>
          <p:cNvSpPr txBox="1"/>
          <p:nvPr/>
        </p:nvSpPr>
        <p:spPr>
          <a:xfrm>
            <a:off x="8143275" y="1356567"/>
            <a:ext cx="2250831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2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449BE-E429-4E1E-AC95-62EAADC46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65" y="1312215"/>
            <a:ext cx="4071718" cy="4233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17">
            <a:extLst>
              <a:ext uri="{FF2B5EF4-FFF2-40B4-BE49-F238E27FC236}">
                <a16:creationId xmlns:a16="http://schemas.microsoft.com/office/drawing/2014/main" id="{3C82DE5D-E67E-457C-A708-76B936FC6BFC}"/>
              </a:ext>
            </a:extLst>
          </p:cNvPr>
          <p:cNvSpPr txBox="1"/>
          <p:nvPr/>
        </p:nvSpPr>
        <p:spPr>
          <a:xfrm>
            <a:off x="6370483" y="1309212"/>
            <a:ext cx="2173242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অগ্রমুকুল 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B4BB309A-3041-410C-94DD-5F372B63501F}"/>
              </a:ext>
            </a:extLst>
          </p:cNvPr>
          <p:cNvSpPr txBox="1"/>
          <p:nvPr/>
        </p:nvSpPr>
        <p:spPr>
          <a:xfrm>
            <a:off x="7016031" y="2278189"/>
            <a:ext cx="1722653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135CB432-DAC8-4D0A-8F04-890FCD35695C}"/>
              </a:ext>
            </a:extLst>
          </p:cNvPr>
          <p:cNvSpPr txBox="1"/>
          <p:nvPr/>
        </p:nvSpPr>
        <p:spPr>
          <a:xfrm>
            <a:off x="6608233" y="3694437"/>
            <a:ext cx="189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পর্বমধ্য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84241BAA-25D1-4003-84C3-E060FACD3463}"/>
              </a:ext>
            </a:extLst>
          </p:cNvPr>
          <p:cNvSpPr txBox="1"/>
          <p:nvPr/>
        </p:nvSpPr>
        <p:spPr>
          <a:xfrm>
            <a:off x="6234494" y="1858424"/>
            <a:ext cx="214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কক্ষমুকুল 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A1FC331C-093F-4B37-81B6-A91E31C42772}"/>
              </a:ext>
            </a:extLst>
          </p:cNvPr>
          <p:cNvSpPr txBox="1"/>
          <p:nvPr/>
        </p:nvSpPr>
        <p:spPr>
          <a:xfrm>
            <a:off x="6842253" y="2951388"/>
            <a:ext cx="3205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bn-BD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3FE415-ECF2-45A2-96D5-1127CDD825F6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2837241" y="1621632"/>
            <a:ext cx="3533242" cy="195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F7912AA-0DFE-4C20-9C55-4ACD6F436556}"/>
              </a:ext>
            </a:extLst>
          </p:cNvPr>
          <p:cNvCxnSpPr>
            <a:cxnSpLocks/>
          </p:cNvCxnSpPr>
          <p:nvPr/>
        </p:nvCxnSpPr>
        <p:spPr>
          <a:xfrm flipH="1">
            <a:off x="2761224" y="2492799"/>
            <a:ext cx="3533242" cy="195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715712A-BE62-4A5C-A401-A88BFC5183E7}"/>
              </a:ext>
            </a:extLst>
          </p:cNvPr>
          <p:cNvCxnSpPr>
            <a:cxnSpLocks/>
          </p:cNvCxnSpPr>
          <p:nvPr/>
        </p:nvCxnSpPr>
        <p:spPr>
          <a:xfrm flipH="1" flipV="1">
            <a:off x="2761224" y="3588024"/>
            <a:ext cx="3609259" cy="3521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84915F-4AC5-43AD-B015-1230FC6AE9F4}"/>
              </a:ext>
            </a:extLst>
          </p:cNvPr>
          <p:cNvCxnSpPr>
            <a:cxnSpLocks/>
          </p:cNvCxnSpPr>
          <p:nvPr/>
        </p:nvCxnSpPr>
        <p:spPr>
          <a:xfrm flipH="1">
            <a:off x="2050541" y="3329535"/>
            <a:ext cx="3533242" cy="195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92A0783-0E1C-43BA-8887-FB88CBC35751}"/>
              </a:ext>
            </a:extLst>
          </p:cNvPr>
          <p:cNvCxnSpPr>
            <a:cxnSpLocks/>
          </p:cNvCxnSpPr>
          <p:nvPr/>
        </p:nvCxnSpPr>
        <p:spPr>
          <a:xfrm flipH="1" flipV="1">
            <a:off x="2613338" y="1470755"/>
            <a:ext cx="3447546" cy="6402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Box 12">
            <a:extLst>
              <a:ext uri="{FF2B5EF4-FFF2-40B4-BE49-F238E27FC236}">
                <a16:creationId xmlns:a16="http://schemas.microsoft.com/office/drawing/2014/main" id="{B152B515-DDDE-458D-B868-E9C7F1F010CF}"/>
              </a:ext>
            </a:extLst>
          </p:cNvPr>
          <p:cNvSpPr txBox="1"/>
          <p:nvPr/>
        </p:nvSpPr>
        <p:spPr>
          <a:xfrm>
            <a:off x="461182" y="5298227"/>
            <a:ext cx="1119940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কোন কান্ডের আকৃতিগত ও অবস্থানগত পরিবর্তন ঘটে তাকে আমরা কি ধরণের কান্ড বলতে পারি ? 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EB7FFF8E-5748-4228-A7BB-CD963AA70CBB}"/>
              </a:ext>
            </a:extLst>
          </p:cNvPr>
          <p:cNvSpPr txBox="1"/>
          <p:nvPr/>
        </p:nvSpPr>
        <p:spPr>
          <a:xfrm>
            <a:off x="4999733" y="5589518"/>
            <a:ext cx="2469521" cy="64633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কান্ড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31" grpId="1" animBg="1"/>
      <p:bldP spid="31" grpId="2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4BF1081-A87D-481E-986C-033D905E65F2}"/>
              </a:ext>
            </a:extLst>
          </p:cNvPr>
          <p:cNvSpPr/>
          <p:nvPr/>
        </p:nvSpPr>
        <p:spPr>
          <a:xfrm>
            <a:off x="2530268" y="2408926"/>
            <a:ext cx="639582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>
                <a:ln>
                  <a:solidFill>
                    <a:srgbClr val="FF000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6600" dirty="0">
                <a:ln>
                  <a:solidFill>
                    <a:srgbClr val="FF000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ln>
                  <a:solidFill>
                    <a:srgbClr val="FF000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বাহ্যিক বৈশিষ্ট্য</a:t>
            </a:r>
            <a:endParaRPr lang="en-US" sz="6600" dirty="0">
              <a:ln w="0">
                <a:solidFill>
                  <a:srgbClr val="FF0000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altLang="en-US" sz="6600" dirty="0">
                <a:ln w="0">
                  <a:solidFill>
                    <a:srgbClr val="FF000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endParaRPr lang="en-US" sz="6600" dirty="0">
              <a:ln w="0">
                <a:solidFill>
                  <a:srgbClr val="FF0000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6600" dirty="0">
                <a:ln w="0">
                  <a:solidFill>
                    <a:srgbClr val="FF000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>
                <a:ln w="0">
                  <a:solidFill>
                    <a:srgbClr val="FF000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রূপান্তরিত কান্ড       </a:t>
            </a:r>
            <a:endParaRPr lang="en-US" sz="6600" dirty="0">
              <a:ln w="0">
                <a:solidFill>
                  <a:srgbClr val="FF0000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AF10B3DC-3DF4-4CBC-9C53-701EF4701BFA}"/>
              </a:ext>
            </a:extLst>
          </p:cNvPr>
          <p:cNvSpPr txBox="1"/>
          <p:nvPr/>
        </p:nvSpPr>
        <p:spPr>
          <a:xfrm>
            <a:off x="419685" y="506436"/>
            <a:ext cx="5692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12700">
                  <a:solidFill>
                    <a:srgbClr val="0070C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r>
              <a:rPr lang="en-GB" altLang="en-US" sz="5400" b="1" dirty="0">
                <a:ln w="12700">
                  <a:solidFill>
                    <a:srgbClr val="0070C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5400" b="1" dirty="0">
                <a:ln w="12700">
                  <a:solidFill>
                    <a:srgbClr val="0070C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2700">
                <a:solidFill>
                  <a:srgbClr val="0070C0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EC4D31-0640-4C04-9834-64CDF7DC6A32}"/>
              </a:ext>
            </a:extLst>
          </p:cNvPr>
          <p:cNvSpPr txBox="1"/>
          <p:nvPr/>
        </p:nvSpPr>
        <p:spPr>
          <a:xfrm>
            <a:off x="1410388" y="2617714"/>
            <a:ext cx="102095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শিক্ষাথীরা-</a:t>
            </a:r>
            <a:r>
              <a:rPr lang="bn-IN" sz="40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</a:p>
          <a:p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</a:t>
            </a:r>
            <a:r>
              <a:rPr lang="bn-IN" sz="40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কান্ড কী তা বলতে পারবে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000" b="1" kern="1100" dirty="0">
              <a:ln w="9525">
                <a:solidFill>
                  <a:srgbClr val="FF0000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40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কান্ডের গঠন ব্যাখ্যা করতে পারবে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40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রকমের </a:t>
            </a:r>
            <a:r>
              <a:rPr lang="bn-BD" sz="40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কান্ডের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গুরুত্ব  ব্যাখ্যা</a:t>
            </a:r>
            <a:r>
              <a:rPr lang="bn-BD" sz="40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করতে</a:t>
            </a:r>
            <a:r>
              <a:rPr lang="bn-IN" sz="40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>
                <a:ln w="9525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b="1" kern="1100" dirty="0">
              <a:ln w="9525">
                <a:solidFill>
                  <a:srgbClr val="FF0000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BEA570-57AE-4F64-99B1-326C85B1D941}"/>
              </a:ext>
            </a:extLst>
          </p:cNvPr>
          <p:cNvSpPr txBox="1"/>
          <p:nvPr/>
        </p:nvSpPr>
        <p:spPr>
          <a:xfrm>
            <a:off x="3903541" y="469039"/>
            <a:ext cx="3256915" cy="101566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6600">
                  <a:solidFill>
                    <a:srgbClr val="00206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r>
              <a:rPr lang="en-GB" altLang="en-US" sz="6000" dirty="0">
                <a:ln w="6600">
                  <a:solidFill>
                    <a:srgbClr val="00206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6000" dirty="0">
                <a:ln w="6600">
                  <a:solidFill>
                    <a:srgbClr val="00206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6600">
                <a:solidFill>
                  <a:srgbClr val="002060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>
            <a:extLst>
              <a:ext uri="{FF2B5EF4-FFF2-40B4-BE49-F238E27FC236}">
                <a16:creationId xmlns:a16="http://schemas.microsoft.com/office/drawing/2014/main" id="{9E6400C4-A158-4009-AB52-249C39418770}"/>
              </a:ext>
            </a:extLst>
          </p:cNvPr>
          <p:cNvSpPr txBox="1"/>
          <p:nvPr/>
        </p:nvSpPr>
        <p:spPr>
          <a:xfrm>
            <a:off x="1750101" y="5351220"/>
            <a:ext cx="3605341" cy="624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স্বাভাবিক কা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43D6A117-3171-4FAD-86A3-545BD678A0F0}"/>
              </a:ext>
            </a:extLst>
          </p:cNvPr>
          <p:cNvSpPr txBox="1"/>
          <p:nvPr/>
        </p:nvSpPr>
        <p:spPr>
          <a:xfrm>
            <a:off x="6254010" y="4858072"/>
            <a:ext cx="3077118" cy="624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কা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4F0919D3-250E-49D6-81E4-C637C073E56B}"/>
              </a:ext>
            </a:extLst>
          </p:cNvPr>
          <p:cNvSpPr txBox="1"/>
          <p:nvPr/>
        </p:nvSpPr>
        <p:spPr>
          <a:xfrm>
            <a:off x="535448" y="3679993"/>
            <a:ext cx="1214653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10ED663B-CC9D-474E-9DA6-924A8AADCF9C}"/>
              </a:ext>
            </a:extLst>
          </p:cNvPr>
          <p:cNvSpPr txBox="1"/>
          <p:nvPr/>
        </p:nvSpPr>
        <p:spPr>
          <a:xfrm>
            <a:off x="367626" y="2975682"/>
            <a:ext cx="189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পর্বমধ্য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083073F1-E698-4576-AEDC-AA8F7D97C8FA}"/>
              </a:ext>
            </a:extLst>
          </p:cNvPr>
          <p:cNvSpPr txBox="1"/>
          <p:nvPr/>
        </p:nvSpPr>
        <p:spPr>
          <a:xfrm>
            <a:off x="408053" y="1779371"/>
            <a:ext cx="160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 </a:t>
            </a:r>
            <a:endParaRPr lang="en-US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278D50B8-EC29-46B9-B2DC-627A1D2504A8}"/>
              </a:ext>
            </a:extLst>
          </p:cNvPr>
          <p:cNvSpPr txBox="1"/>
          <p:nvPr/>
        </p:nvSpPr>
        <p:spPr>
          <a:xfrm>
            <a:off x="367626" y="2306089"/>
            <a:ext cx="214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কক্ষমুকুল 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id="{22E99266-6557-422C-8CFF-22253BB72721}"/>
              </a:ext>
            </a:extLst>
          </p:cNvPr>
          <p:cNvSpPr txBox="1"/>
          <p:nvPr/>
        </p:nvSpPr>
        <p:spPr>
          <a:xfrm>
            <a:off x="10085489" y="3302015"/>
            <a:ext cx="115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37">
            <a:extLst>
              <a:ext uri="{FF2B5EF4-FFF2-40B4-BE49-F238E27FC236}">
                <a16:creationId xmlns:a16="http://schemas.microsoft.com/office/drawing/2014/main" id="{5A8358B2-4137-47A0-9A39-0D654D964B98}"/>
              </a:ext>
            </a:extLst>
          </p:cNvPr>
          <p:cNvSpPr txBox="1"/>
          <p:nvPr/>
        </p:nvSpPr>
        <p:spPr>
          <a:xfrm>
            <a:off x="9563943" y="3828811"/>
            <a:ext cx="167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কক্ষমুকুল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38">
            <a:extLst>
              <a:ext uri="{FF2B5EF4-FFF2-40B4-BE49-F238E27FC236}">
                <a16:creationId xmlns:a16="http://schemas.microsoft.com/office/drawing/2014/main" id="{9B20AAF7-5F0A-4F3B-B69D-BFA5558D5BE9}"/>
              </a:ext>
            </a:extLst>
          </p:cNvPr>
          <p:cNvSpPr txBox="1"/>
          <p:nvPr/>
        </p:nvSpPr>
        <p:spPr>
          <a:xfrm>
            <a:off x="9901143" y="1992305"/>
            <a:ext cx="1455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পর্বমধ্য </a:t>
            </a:r>
            <a:endParaRPr lang="en-US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43">
            <a:extLst>
              <a:ext uri="{FF2B5EF4-FFF2-40B4-BE49-F238E27FC236}">
                <a16:creationId xmlns:a16="http://schemas.microsoft.com/office/drawing/2014/main" id="{875177DD-0DCD-427E-84F1-A91E39A4C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1645" y="706220"/>
            <a:ext cx="2116027" cy="4573590"/>
          </a:xfrm>
          <a:prstGeom prst="rect">
            <a:avLst/>
          </a:prstGeom>
        </p:spPr>
      </p:pic>
      <p:pic>
        <p:nvPicPr>
          <p:cNvPr id="20" name="Picture 44">
            <a:extLst>
              <a:ext uri="{FF2B5EF4-FFF2-40B4-BE49-F238E27FC236}">
                <a16:creationId xmlns:a16="http://schemas.microsoft.com/office/drawing/2014/main" id="{AA37FD56-6B5E-42D1-9B2D-021D871884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11795" y="439282"/>
            <a:ext cx="3487270" cy="4321349"/>
          </a:xfrm>
          <a:prstGeom prst="rect">
            <a:avLst/>
          </a:prstGeom>
        </p:spPr>
      </p:pic>
      <p:cxnSp>
        <p:nvCxnSpPr>
          <p:cNvPr id="21" name="Straight Arrow Connector 45">
            <a:extLst>
              <a:ext uri="{FF2B5EF4-FFF2-40B4-BE49-F238E27FC236}">
                <a16:creationId xmlns:a16="http://schemas.microsoft.com/office/drawing/2014/main" id="{2725428D-CC20-44A7-9044-B7752DD4A000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6633428" y="2315471"/>
            <a:ext cx="3267715" cy="92575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47">
            <a:extLst>
              <a:ext uri="{FF2B5EF4-FFF2-40B4-BE49-F238E27FC236}">
                <a16:creationId xmlns:a16="http://schemas.microsoft.com/office/drawing/2014/main" id="{E36DA333-5803-44E7-A263-F6BC0B1D667A}"/>
              </a:ext>
            </a:extLst>
          </p:cNvPr>
          <p:cNvCxnSpPr>
            <a:cxnSpLocks/>
          </p:cNvCxnSpPr>
          <p:nvPr/>
        </p:nvCxnSpPr>
        <p:spPr>
          <a:xfrm flipH="1">
            <a:off x="1111533" y="2357512"/>
            <a:ext cx="1767655" cy="155806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48">
            <a:extLst>
              <a:ext uri="{FF2B5EF4-FFF2-40B4-BE49-F238E27FC236}">
                <a16:creationId xmlns:a16="http://schemas.microsoft.com/office/drawing/2014/main" id="{CFE51221-C670-42DC-AC50-DF7BDA3229A1}"/>
              </a:ext>
            </a:extLst>
          </p:cNvPr>
          <p:cNvCxnSpPr>
            <a:cxnSpLocks/>
          </p:cNvCxnSpPr>
          <p:nvPr/>
        </p:nvCxnSpPr>
        <p:spPr>
          <a:xfrm flipH="1">
            <a:off x="1495204" y="2967112"/>
            <a:ext cx="1313646" cy="20652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49">
            <a:extLst>
              <a:ext uri="{FF2B5EF4-FFF2-40B4-BE49-F238E27FC236}">
                <a16:creationId xmlns:a16="http://schemas.microsoft.com/office/drawing/2014/main" id="{D5C894B2-5F40-476C-B0DE-3F8DD0B42ED3}"/>
              </a:ext>
            </a:extLst>
          </p:cNvPr>
          <p:cNvCxnSpPr>
            <a:cxnSpLocks/>
          </p:cNvCxnSpPr>
          <p:nvPr/>
        </p:nvCxnSpPr>
        <p:spPr>
          <a:xfrm flipH="1" flipV="1">
            <a:off x="1764492" y="2620421"/>
            <a:ext cx="1557547" cy="3115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50">
            <a:extLst>
              <a:ext uri="{FF2B5EF4-FFF2-40B4-BE49-F238E27FC236}">
                <a16:creationId xmlns:a16="http://schemas.microsoft.com/office/drawing/2014/main" id="{32C8DBA2-ED8E-4B44-A1FC-87D34E9CF32E}"/>
              </a:ext>
            </a:extLst>
          </p:cNvPr>
          <p:cNvCxnSpPr>
            <a:cxnSpLocks/>
          </p:cNvCxnSpPr>
          <p:nvPr/>
        </p:nvCxnSpPr>
        <p:spPr>
          <a:xfrm flipH="1">
            <a:off x="1223923" y="1982373"/>
            <a:ext cx="1995234" cy="3300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52">
            <a:extLst>
              <a:ext uri="{FF2B5EF4-FFF2-40B4-BE49-F238E27FC236}">
                <a16:creationId xmlns:a16="http://schemas.microsoft.com/office/drawing/2014/main" id="{042E51BC-E40C-4F80-9A01-B2E41EC89078}"/>
              </a:ext>
            </a:extLst>
          </p:cNvPr>
          <p:cNvCxnSpPr>
            <a:cxnSpLocks/>
          </p:cNvCxnSpPr>
          <p:nvPr/>
        </p:nvCxnSpPr>
        <p:spPr>
          <a:xfrm>
            <a:off x="6768907" y="1771353"/>
            <a:ext cx="2907323" cy="3517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53">
            <a:extLst>
              <a:ext uri="{FF2B5EF4-FFF2-40B4-BE49-F238E27FC236}">
                <a16:creationId xmlns:a16="http://schemas.microsoft.com/office/drawing/2014/main" id="{6936A2F6-DAB3-4DBC-B97F-48D7FF2EB16A}"/>
              </a:ext>
            </a:extLst>
          </p:cNvPr>
          <p:cNvCxnSpPr>
            <a:cxnSpLocks/>
          </p:cNvCxnSpPr>
          <p:nvPr/>
        </p:nvCxnSpPr>
        <p:spPr>
          <a:xfrm flipV="1">
            <a:off x="7460568" y="3553091"/>
            <a:ext cx="2440575" cy="17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54">
            <a:extLst>
              <a:ext uri="{FF2B5EF4-FFF2-40B4-BE49-F238E27FC236}">
                <a16:creationId xmlns:a16="http://schemas.microsoft.com/office/drawing/2014/main" id="{25E7E50E-A18C-4C2F-8C8D-83F3DBA67A78}"/>
              </a:ext>
            </a:extLst>
          </p:cNvPr>
          <p:cNvCxnSpPr>
            <a:cxnSpLocks/>
          </p:cNvCxnSpPr>
          <p:nvPr/>
        </p:nvCxnSpPr>
        <p:spPr>
          <a:xfrm>
            <a:off x="8052626" y="3926252"/>
            <a:ext cx="1705665" cy="10765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0">
            <a:extLst>
              <a:ext uri="{FF2B5EF4-FFF2-40B4-BE49-F238E27FC236}">
                <a16:creationId xmlns:a16="http://schemas.microsoft.com/office/drawing/2014/main" id="{38DD0D99-C668-4F8A-9689-577CD7873433}"/>
              </a:ext>
            </a:extLst>
          </p:cNvPr>
          <p:cNvSpPr txBox="1"/>
          <p:nvPr/>
        </p:nvSpPr>
        <p:spPr>
          <a:xfrm>
            <a:off x="9690386" y="1462843"/>
            <a:ext cx="160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 </a:t>
            </a:r>
            <a:endParaRPr lang="en-US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BA7EE7-DE03-4851-94C6-43501056F18F}"/>
              </a:ext>
            </a:extLst>
          </p:cNvPr>
          <p:cNvSpPr txBox="1"/>
          <p:nvPr/>
        </p:nvSpPr>
        <p:spPr>
          <a:xfrm>
            <a:off x="1082798" y="528212"/>
            <a:ext cx="10059228" cy="107721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সাধারন কাজ ছাড়াও বিভিন্ন ধরনের কাজ সম্পন্ন করার জন্য কান্ডের আকৃতিগত ও অবস্থাগত পরিবর্তন ঘটে। এ ধরনের পরিবর্তনকে কান্ডের রূপান্তর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606F5-FDCC-4663-B153-F2D870CFC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08" y="2302178"/>
            <a:ext cx="4121833" cy="4027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623CFC-68EE-4C9A-9B3C-B8C2286BC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33" y="2302178"/>
            <a:ext cx="3757060" cy="402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1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E99399FD-B14D-4FFC-829A-7D55B981688E}"/>
              </a:ext>
            </a:extLst>
          </p:cNvPr>
          <p:cNvSpPr/>
          <p:nvPr/>
        </p:nvSpPr>
        <p:spPr>
          <a:xfrm>
            <a:off x="1815348" y="4264728"/>
            <a:ext cx="89605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5400" b="1" dirty="0">
                <a:solidFill>
                  <a:srgbClr val="36363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১।রূপান্তরিত কান্ড </a:t>
            </a:r>
            <a:r>
              <a:rPr lang="bn-IN" sz="5400" b="1" dirty="0">
                <a:solidFill>
                  <a:srgbClr val="36363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কি বুঝ </a:t>
            </a:r>
            <a:r>
              <a:rPr lang="bn-BD" sz="5400" b="1" dirty="0">
                <a:solidFill>
                  <a:srgbClr val="36363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BE301B2-671E-490E-A25B-627E23F8BE84}"/>
              </a:ext>
            </a:extLst>
          </p:cNvPr>
          <p:cNvSpPr/>
          <p:nvPr/>
        </p:nvSpPr>
        <p:spPr>
          <a:xfrm>
            <a:off x="530191" y="639992"/>
            <a:ext cx="49562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7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en-GB" altLang="en-US" sz="7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7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8B2CB5-8C23-4F1E-8488-DECD0466D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60" y="798404"/>
            <a:ext cx="3472147" cy="2310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399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8873316-747B-4258-BC7E-4ED3E689D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873770"/>
              </p:ext>
            </p:extLst>
          </p:nvPr>
        </p:nvGraphicFramePr>
        <p:xfrm>
          <a:off x="895083" y="2236763"/>
          <a:ext cx="10485679" cy="390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28">
            <a:extLst>
              <a:ext uri="{FF2B5EF4-FFF2-40B4-BE49-F238E27FC236}">
                <a16:creationId xmlns:a16="http://schemas.microsoft.com/office/drawing/2014/main" id="{CFF91E96-F2B0-4F1A-982B-69E21071D09B}"/>
              </a:ext>
            </a:extLst>
          </p:cNvPr>
          <p:cNvSpPr/>
          <p:nvPr/>
        </p:nvSpPr>
        <p:spPr>
          <a:xfrm>
            <a:off x="2305405" y="351691"/>
            <a:ext cx="80343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অবস্থান অনুযায়ী </a:t>
            </a:r>
            <a:r>
              <a:rPr lang="bn-BD" sz="4400" dirty="0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রূপান্তরিত কান্ডের </a:t>
            </a:r>
            <a:r>
              <a:rPr lang="bn-IN" sz="4400" dirty="0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প্রকারভেদ </a:t>
            </a:r>
            <a:endParaRPr lang="en-US" sz="4400" dirty="0">
              <a:ln w="6600">
                <a:solidFill>
                  <a:schemeClr val="accent2"/>
                </a:solidFill>
                <a:prstDash val="solid"/>
              </a:ln>
              <a:blipFill>
                <a:blip r:embed="rId7"/>
                <a:tile tx="0" ty="0" sx="100000" sy="100000" flip="none" algn="tl"/>
              </a:blipFill>
            </a:endParaRPr>
          </a:p>
        </p:txBody>
      </p:sp>
      <p:sp>
        <p:nvSpPr>
          <p:cNvPr id="9" name="TextBox 42">
            <a:extLst>
              <a:ext uri="{FF2B5EF4-FFF2-40B4-BE49-F238E27FC236}">
                <a16:creationId xmlns:a16="http://schemas.microsoft.com/office/drawing/2014/main" id="{5B6DB574-247C-4425-A497-88F9EA68242F}"/>
              </a:ext>
            </a:extLst>
          </p:cNvPr>
          <p:cNvSpPr txBox="1"/>
          <p:nvPr/>
        </p:nvSpPr>
        <p:spPr>
          <a:xfrm>
            <a:off x="1055077" y="4743431"/>
            <a:ext cx="3256668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ভূ-নিম্নস্থ রূপান্তরিত কান্ড 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74627B87-798E-40D3-87D9-3C78FE49F3E9}"/>
              </a:ext>
            </a:extLst>
          </p:cNvPr>
          <p:cNvSpPr txBox="1"/>
          <p:nvPr/>
        </p:nvSpPr>
        <p:spPr>
          <a:xfrm>
            <a:off x="4583441" y="4746050"/>
            <a:ext cx="3108961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অর্ধবায়বীয় রূপান্তরিত কান্ড 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B56188A5-49D1-4671-9BE4-C21C46517925}"/>
              </a:ext>
            </a:extLst>
          </p:cNvPr>
          <p:cNvSpPr txBox="1"/>
          <p:nvPr/>
        </p:nvSpPr>
        <p:spPr>
          <a:xfrm>
            <a:off x="8197989" y="4743431"/>
            <a:ext cx="293893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বায়বীয় রূপান্তরিত কান্ড 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77B652-A57A-427E-8D1C-EF478B092934}"/>
              </a:ext>
            </a:extLst>
          </p:cNvPr>
          <p:cNvCxnSpPr>
            <a:cxnSpLocks/>
          </p:cNvCxnSpPr>
          <p:nvPr/>
        </p:nvCxnSpPr>
        <p:spPr>
          <a:xfrm>
            <a:off x="2616591" y="1491174"/>
            <a:ext cx="7019778" cy="0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E213535-D2DD-4B4A-B51C-E899E3223E64}"/>
              </a:ext>
            </a:extLst>
          </p:cNvPr>
          <p:cNvCxnSpPr>
            <a:cxnSpLocks/>
          </p:cNvCxnSpPr>
          <p:nvPr/>
        </p:nvCxnSpPr>
        <p:spPr>
          <a:xfrm>
            <a:off x="6096000" y="1491174"/>
            <a:ext cx="0" cy="62077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D31A16-6708-4E36-B78A-6DD0279649ED}"/>
              </a:ext>
            </a:extLst>
          </p:cNvPr>
          <p:cNvCxnSpPr>
            <a:cxnSpLocks/>
          </p:cNvCxnSpPr>
          <p:nvPr/>
        </p:nvCxnSpPr>
        <p:spPr>
          <a:xfrm>
            <a:off x="2618936" y="1491174"/>
            <a:ext cx="0" cy="59318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D976E09-E190-42CB-BCF8-09FD68B78DCE}"/>
              </a:ext>
            </a:extLst>
          </p:cNvPr>
          <p:cNvCxnSpPr>
            <a:cxnSpLocks/>
          </p:cNvCxnSpPr>
          <p:nvPr/>
        </p:nvCxnSpPr>
        <p:spPr>
          <a:xfrm>
            <a:off x="9636369" y="1491174"/>
            <a:ext cx="0" cy="62077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D56F37C-E294-4FB3-BD84-CE392068A23A}"/>
              </a:ext>
            </a:extLst>
          </p:cNvPr>
          <p:cNvCxnSpPr>
            <a:cxnSpLocks/>
          </p:cNvCxnSpPr>
          <p:nvPr/>
        </p:nvCxnSpPr>
        <p:spPr>
          <a:xfrm flipV="1">
            <a:off x="6096000" y="1127760"/>
            <a:ext cx="0" cy="36341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70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245C58-FA81-4F7D-8396-71560B58B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graphicEl>
                                              <a:dgm id="{DF245C58-FA81-4F7D-8396-71560B58B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graphicEl>
                                              <a:dgm id="{DF245C58-FA81-4F7D-8396-71560B58B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graphicEl>
                                              <a:dgm id="{DF245C58-FA81-4F7D-8396-71560B58B0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9A5DFA-686B-41C8-B16C-846D435C2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graphicEl>
                                              <a:dgm id="{DA9A5DFA-686B-41C8-B16C-846D435C2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graphicEl>
                                              <a:dgm id="{DA9A5DFA-686B-41C8-B16C-846D435C2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DA9A5DFA-686B-41C8-B16C-846D435C2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46ACF3-D374-4790-9C14-22222591E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graphicEl>
                                              <a:dgm id="{1246ACF3-D374-4790-9C14-22222591E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graphicEl>
                                              <a:dgm id="{1246ACF3-D374-4790-9C14-22222591E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1246ACF3-D374-4790-9C14-22222591E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A8395C-BEFE-49B2-8116-6FABB069B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graphicEl>
                                              <a:dgm id="{5EA8395C-BEFE-49B2-8116-6FABB069B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graphicEl>
                                              <a:dgm id="{5EA8395C-BEFE-49B2-8116-6FABB069B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5EA8395C-BEFE-49B2-8116-6FABB069BE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1DA076-53A1-4F67-B1AA-3DAC82D8B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graphicEl>
                                              <a:dgm id="{441DA076-53A1-4F67-B1AA-3DAC82D8B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graphicEl>
                                              <a:dgm id="{441DA076-53A1-4F67-B1AA-3DAC82D8B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graphicEl>
                                              <a:dgm id="{441DA076-53A1-4F67-B1AA-3DAC82D8B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3E3B2A-DBD4-4605-B2B9-2FB0E8FB5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graphicEl>
                                              <a:dgm id="{9E3E3B2A-DBD4-4605-B2B9-2FB0E8FB5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graphicEl>
                                              <a:dgm id="{9E3E3B2A-DBD4-4605-B2B9-2FB0E8FB5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graphicEl>
                                              <a:dgm id="{9E3E3B2A-DBD4-4605-B2B9-2FB0E8FB56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2E44BF-B235-405D-B53D-485E0FDBD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>
                                            <p:graphicEl>
                                              <a:dgm id="{4E2E44BF-B235-405D-B53D-485E0FDBD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graphicEl>
                                              <a:dgm id="{4E2E44BF-B235-405D-B53D-485E0FDBD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>
                                            <p:graphicEl>
                                              <a:dgm id="{4E2E44BF-B235-405D-B53D-485E0FDBD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8" grpId="0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246</TotalTime>
  <Words>364</Words>
  <Application>Microsoft Office PowerPoint</Application>
  <PresentationFormat>Widescreen</PresentationFormat>
  <Paragraphs>92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28</cp:revision>
  <dcterms:created xsi:type="dcterms:W3CDTF">2019-08-10T14:43:37Z</dcterms:created>
  <dcterms:modified xsi:type="dcterms:W3CDTF">2019-11-02T12:20:59Z</dcterms:modified>
</cp:coreProperties>
</file>