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88" r:id="rId3"/>
    <p:sldId id="300" r:id="rId4"/>
    <p:sldId id="304" r:id="rId5"/>
    <p:sldId id="261" r:id="rId6"/>
    <p:sldId id="262" r:id="rId7"/>
    <p:sldId id="316" r:id="rId8"/>
    <p:sldId id="290" r:id="rId9"/>
    <p:sldId id="274" r:id="rId10"/>
    <p:sldId id="303" r:id="rId11"/>
    <p:sldId id="305" r:id="rId12"/>
    <p:sldId id="306" r:id="rId13"/>
    <p:sldId id="307" r:id="rId14"/>
    <p:sldId id="308" r:id="rId15"/>
    <p:sldId id="309" r:id="rId16"/>
    <p:sldId id="310" r:id="rId17"/>
    <p:sldId id="311" r:id="rId18"/>
    <p:sldId id="275" r:id="rId19"/>
    <p:sldId id="286" r:id="rId20"/>
    <p:sldId id="279" r:id="rId21"/>
    <p:sldId id="302" r:id="rId22"/>
    <p:sldId id="280" r:id="rId23"/>
    <p:sldId id="315" r:id="rId24"/>
    <p:sldId id="282" r:id="rId25"/>
    <p:sldId id="283" r:id="rId2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80" autoAdjust="0"/>
    <p:restoredTop sz="95161" autoAdjust="0"/>
  </p:normalViewPr>
  <p:slideViewPr>
    <p:cSldViewPr>
      <p:cViewPr>
        <p:scale>
          <a:sx n="62" d="100"/>
          <a:sy n="62" d="100"/>
        </p:scale>
        <p:origin x="-1182" y="-156"/>
      </p:cViewPr>
      <p:guideLst>
        <p:guide orient="horz" pos="2160"/>
        <p:guide pos="383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1040D-E5D0-4B1B-9E93-4FD4DAE2E2C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2DAFEBD-5EB3-4ECF-9E3B-A0EB516BEEF2}">
      <dgm:prSet phldrT="[Text]" phldr="1"/>
      <dgm:spPr>
        <a:blipFill rotWithShape="0">
          <a:blip xmlns:r="http://schemas.openxmlformats.org/officeDocument/2006/relationships" r:embed="rId1"/>
          <a:stretch>
            <a:fillRect/>
          </a:stretch>
        </a:blipFill>
        <a:ln w="3175"/>
      </dgm:spPr>
      <dgm:t>
        <a:bodyPr/>
        <a:lstStyle/>
        <a:p>
          <a:endParaRPr lang="en-US" dirty="0"/>
        </a:p>
      </dgm:t>
    </dgm:pt>
    <dgm:pt modelId="{B1FB2621-655D-4C1C-8950-16AFABDD14EB}" type="parTrans" cxnId="{94B88894-EF82-48B8-9215-D75CBBB2A03F}">
      <dgm:prSet/>
      <dgm:spPr/>
      <dgm:t>
        <a:bodyPr/>
        <a:lstStyle/>
        <a:p>
          <a:endParaRPr lang="en-US"/>
        </a:p>
      </dgm:t>
    </dgm:pt>
    <dgm:pt modelId="{677399A7-01B7-4DC7-88D9-3C0AB8E19792}" type="sibTrans" cxnId="{94B88894-EF82-48B8-9215-D75CBBB2A03F}">
      <dgm:prSet/>
      <dgm:spPr/>
      <dgm:t>
        <a:bodyPr/>
        <a:lstStyle/>
        <a:p>
          <a:endParaRPr lang="en-US"/>
        </a:p>
      </dgm:t>
    </dgm:pt>
    <dgm:pt modelId="{C647B682-A2C8-4A22-BE03-2B297B87390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জন্ম-১৯০৩ </a:t>
          </a:r>
          <a:r>
            <a:rPr lang="en-US" sz="2400" b="1" cap="none" spc="0"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খ্রি</a:t>
          </a:r>
          <a:r>
            <a:rPr lang="bn-IN"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স্টাব্দে ফরিদপুর জেলার তাম্বুলখানা গ্রামে ।</a:t>
          </a:r>
          <a:r>
            <a:rPr lang="en-US"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24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dgm:t>
    </dgm:pt>
    <dgm:pt modelId="{21ACEC1A-9F3A-4328-A2BF-D1967D0B0775}" type="parTrans" cxnId="{E61DD928-45C6-4B06-BED1-E6384668F3DD}">
      <dgm:prSet/>
      <dgm:spPr>
        <a:solidFill>
          <a:srgbClr val="00B050"/>
        </a:solidFill>
      </dgm:spPr>
      <dgm:t>
        <a:bodyPr/>
        <a:lstStyle/>
        <a:p>
          <a:endParaRPr lang="en-US">
            <a:solidFill>
              <a:srgbClr val="00B050"/>
            </a:solidFill>
          </a:endParaRPr>
        </a:p>
      </dgm:t>
    </dgm:pt>
    <dgm:pt modelId="{8D6A4C91-AC29-4CA0-A5B0-88CB4D1A9CB2}" type="sibTrans" cxnId="{E61DD928-45C6-4B06-BED1-E6384668F3DD}">
      <dgm:prSet/>
      <dgm:spPr/>
      <dgm:t>
        <a:bodyPr/>
        <a:lstStyle/>
        <a:p>
          <a:endParaRPr lang="en-US"/>
        </a:p>
      </dgm:t>
    </dgm:pt>
    <dgm:pt modelId="{4A934781-82EC-4F2C-9EDF-A5B5485E9122}">
      <dgm:prSet custT="1">
        <dgm:style>
          <a:lnRef idx="2">
            <a:schemeClr val="accent3"/>
          </a:lnRef>
          <a:fillRef idx="1">
            <a:schemeClr val="lt1"/>
          </a:fillRef>
          <a:effectRef idx="0">
            <a:schemeClr val="accent3"/>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মৃত্য-   ঢাকায় ১৯৭৬ সালে।</a:t>
          </a:r>
          <a:r>
            <a:rPr lang="bn-IN" sz="2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2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dgm:t>
    </dgm:pt>
    <dgm:pt modelId="{439608BC-9DCD-4BE8-99CE-FC63FD82D42B}" type="parTrans" cxnId="{84C41CCB-FA74-4165-B142-D5B1A5145687}">
      <dgm:prSet/>
      <dgm:spPr>
        <a:solidFill>
          <a:srgbClr val="00B050"/>
        </a:solidFill>
      </dgm:spPr>
      <dgm:t>
        <a:bodyPr/>
        <a:lstStyle/>
        <a:p>
          <a:endParaRPr lang="en-US"/>
        </a:p>
      </dgm:t>
    </dgm:pt>
    <dgm:pt modelId="{C99C8C17-72D3-4D5D-8A24-7FA435E04256}" type="sibTrans" cxnId="{84C41CCB-FA74-4165-B142-D5B1A5145687}">
      <dgm:prSet/>
      <dgm:spPr/>
      <dgm:t>
        <a:bodyPr/>
        <a:lstStyle/>
        <a:p>
          <a:endParaRPr lang="en-US"/>
        </a:p>
      </dgm:t>
    </dgm:pt>
    <dgm:pt modelId="{EF5EA3E7-3557-4037-9CF5-DBEFC0A01AB7}">
      <dgm:prSet custT="1">
        <dgm:style>
          <a:lnRef idx="2">
            <a:schemeClr val="accent2"/>
          </a:lnRef>
          <a:fillRef idx="1">
            <a:schemeClr val="lt1"/>
          </a:fillRef>
          <a:effectRef idx="0">
            <a:schemeClr val="accent2"/>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কাহিনীকাব্যঃ   ‘নক্সী কাঁথার মাঠ’,’সোজন বাদিয়ার ঘাট’ ইত্যাদি। </a:t>
          </a:r>
        </a:p>
      </dgm:t>
    </dgm:pt>
    <dgm:pt modelId="{99778F9E-1C24-4099-B639-F3429A54FD89}" type="parTrans" cxnId="{9452EE0D-B127-47D3-B5DC-3BA9EB49E304}">
      <dgm:prSet/>
      <dgm:spPr>
        <a:solidFill>
          <a:srgbClr val="00B050"/>
        </a:solidFill>
      </dgm:spPr>
      <dgm:t>
        <a:bodyPr/>
        <a:lstStyle/>
        <a:p>
          <a:endParaRPr lang="en-US"/>
        </a:p>
      </dgm:t>
    </dgm:pt>
    <dgm:pt modelId="{8EBB4722-1118-48C9-862C-46E54026B946}" type="sibTrans" cxnId="{9452EE0D-B127-47D3-B5DC-3BA9EB49E304}">
      <dgm:prSet/>
      <dgm:spPr/>
      <dgm:t>
        <a:bodyPr/>
        <a:lstStyle/>
        <a:p>
          <a:endParaRPr lang="en-US"/>
        </a:p>
      </dgm:t>
    </dgm:pt>
    <dgm:pt modelId="{A7964C89-20E9-4C84-9252-64B41B720576}">
      <dgm:prSet custT="1">
        <dgm:style>
          <a:lnRef idx="2">
            <a:schemeClr val="accent3"/>
          </a:lnRef>
          <a:fillRef idx="1">
            <a:schemeClr val="lt1"/>
          </a:fillRef>
          <a:effectRef idx="0">
            <a:schemeClr val="accent3"/>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কাব্যগ্রন্থঃ   ‘রাখালী’ ’বালুচর’ ’মাটির কান্না’ ইত্যাদি। </a:t>
          </a:r>
          <a:endParaRPr lang="en-US" sz="2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dgm:t>
    </dgm:pt>
    <dgm:pt modelId="{166369B5-6480-4B33-805A-0A8A2EF52A83}" type="parTrans" cxnId="{1EBCDF9E-DABC-4C7C-93B3-653F32C473EE}">
      <dgm:prSet/>
      <dgm:spPr>
        <a:solidFill>
          <a:srgbClr val="00B050"/>
        </a:solidFill>
        <a:ln>
          <a:solidFill>
            <a:srgbClr val="00B050"/>
          </a:solidFill>
        </a:ln>
      </dgm:spPr>
      <dgm:t>
        <a:bodyPr/>
        <a:lstStyle/>
        <a:p>
          <a:endParaRPr lang="en-US"/>
        </a:p>
      </dgm:t>
    </dgm:pt>
    <dgm:pt modelId="{DD1AD979-30F3-487D-AF1F-722467EB734A}" type="sibTrans" cxnId="{1EBCDF9E-DABC-4C7C-93B3-653F32C473EE}">
      <dgm:prSet/>
      <dgm:spPr/>
      <dgm:t>
        <a:bodyPr/>
        <a:lstStyle/>
        <a:p>
          <a:endParaRPr lang="en-US"/>
        </a:p>
      </dgm:t>
    </dgm:pt>
    <dgm:pt modelId="{8F1074B1-A881-4C8C-A613-1EE8029B2B45}">
      <dgm:prSet custT="1">
        <dgm:style>
          <a:lnRef idx="2">
            <a:schemeClr val="accent5"/>
          </a:lnRef>
          <a:fillRef idx="1">
            <a:schemeClr val="lt1"/>
          </a:fillRef>
          <a:effectRef idx="0">
            <a:schemeClr val="accent5"/>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নাটকঃ    ‘বেদের মেয়ে’।</a:t>
          </a:r>
        </a:p>
      </dgm:t>
    </dgm:pt>
    <dgm:pt modelId="{6D268381-A3E2-4066-B3AB-5B1FD7013E9C}" type="parTrans" cxnId="{0FA9A8DF-0B69-42A9-A585-6C41DC6EAE5D}">
      <dgm:prSet/>
      <dgm:spPr>
        <a:solidFill>
          <a:srgbClr val="00B050"/>
        </a:solidFill>
      </dgm:spPr>
      <dgm:t>
        <a:bodyPr/>
        <a:lstStyle/>
        <a:p>
          <a:endParaRPr lang="en-US"/>
        </a:p>
      </dgm:t>
    </dgm:pt>
    <dgm:pt modelId="{1979E4A2-B686-4CC2-A6D1-09F2D433AFF6}" type="sibTrans" cxnId="{0FA9A8DF-0B69-42A9-A585-6C41DC6EAE5D}">
      <dgm:prSet/>
      <dgm:spPr/>
      <dgm:t>
        <a:bodyPr/>
        <a:lstStyle/>
        <a:p>
          <a:endParaRPr lang="en-US"/>
        </a:p>
      </dgm:t>
    </dgm:pt>
    <dgm:pt modelId="{DB69854C-41FD-4C0F-A41D-B203964DF340}">
      <dgm:prSet custT="1">
        <dgm:style>
          <a:lnRef idx="2">
            <a:schemeClr val="dk1"/>
          </a:lnRef>
          <a:fillRef idx="1">
            <a:schemeClr val="lt1"/>
          </a:fillRef>
          <a:effectRef idx="0">
            <a:schemeClr val="dk1"/>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শিশুতোষ গ্রন্থঃ  ‘হাসু’,’এক পয়সার বাঁশি’,’ডালিমকুমার’ </a:t>
          </a:r>
        </a:p>
      </dgm:t>
    </dgm:pt>
    <dgm:pt modelId="{08FDEB99-08CD-4915-9804-E6542B6BC395}" type="parTrans" cxnId="{ADD76371-965A-4260-84D1-AB859CA35FEB}">
      <dgm:prSet/>
      <dgm:spPr>
        <a:solidFill>
          <a:srgbClr val="00B050"/>
        </a:solidFill>
      </dgm:spPr>
      <dgm:t>
        <a:bodyPr/>
        <a:lstStyle/>
        <a:p>
          <a:endParaRPr lang="en-US"/>
        </a:p>
      </dgm:t>
    </dgm:pt>
    <dgm:pt modelId="{8007BF60-6E11-462F-A6D5-B32228F87C51}" type="sibTrans" cxnId="{ADD76371-965A-4260-84D1-AB859CA35FEB}">
      <dgm:prSet/>
      <dgm:spPr/>
      <dgm:t>
        <a:bodyPr/>
        <a:lstStyle/>
        <a:p>
          <a:endParaRPr lang="en-US"/>
        </a:p>
      </dgm:t>
    </dgm:pt>
    <dgm:pt modelId="{29AC5298-DB0E-4BE5-A637-2AA166856901}">
      <dgm:prSet custT="1">
        <dgm:style>
          <a:lnRef idx="2">
            <a:schemeClr val="accent2"/>
          </a:lnRef>
          <a:fillRef idx="1">
            <a:schemeClr val="lt1"/>
          </a:fillRef>
          <a:effectRef idx="0">
            <a:schemeClr val="accent2"/>
          </a:effectRef>
          <a:fontRef idx="minor">
            <a:schemeClr val="dk1"/>
          </a:fontRef>
        </dgm:style>
      </dgm:prSet>
      <dgm:spPr/>
      <dgm:t>
        <a:bodyPr/>
        <a:lstStyle/>
        <a:p>
          <a:r>
            <a:rPr lang="bn-IN" sz="2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পদকঃ  ১৯৫৮ সালে একুশে পদক।       ১৯৭৮ সালে স্বাধীনতা পদক।</a:t>
          </a:r>
        </a:p>
      </dgm:t>
    </dgm:pt>
    <dgm:pt modelId="{17622D35-19F5-4E95-9341-13AFDBE97665}" type="parTrans" cxnId="{BC0868D8-69F6-4DD3-A5B9-E7253F22009E}">
      <dgm:prSet/>
      <dgm:spPr>
        <a:solidFill>
          <a:srgbClr val="00B050"/>
        </a:solidFill>
      </dgm:spPr>
      <dgm:t>
        <a:bodyPr/>
        <a:lstStyle/>
        <a:p>
          <a:endParaRPr lang="en-US"/>
        </a:p>
      </dgm:t>
    </dgm:pt>
    <dgm:pt modelId="{5CD54534-A5E5-4661-BE01-06D95E6FF9A3}" type="sibTrans" cxnId="{BC0868D8-69F6-4DD3-A5B9-E7253F22009E}">
      <dgm:prSet/>
      <dgm:spPr/>
      <dgm:t>
        <a:bodyPr/>
        <a:lstStyle/>
        <a:p>
          <a:endParaRPr lang="en-US"/>
        </a:p>
      </dgm:t>
    </dgm:pt>
    <dgm:pt modelId="{6091A67C-63E3-4DD3-AD65-8583D0779856}" type="pres">
      <dgm:prSet presAssocID="{7BE1040D-E5D0-4B1B-9E93-4FD4DAE2E2C1}" presName="Name0" presStyleCnt="0">
        <dgm:presLayoutVars>
          <dgm:chMax val="1"/>
          <dgm:dir/>
          <dgm:animLvl val="ctr"/>
          <dgm:resizeHandles val="exact"/>
        </dgm:presLayoutVars>
      </dgm:prSet>
      <dgm:spPr/>
      <dgm:t>
        <a:bodyPr/>
        <a:lstStyle/>
        <a:p>
          <a:endParaRPr lang="en-US"/>
        </a:p>
      </dgm:t>
    </dgm:pt>
    <dgm:pt modelId="{8E60C4C0-F7C9-452A-BBAA-7CF9D2D319BF}" type="pres">
      <dgm:prSet presAssocID="{52DAFEBD-5EB3-4ECF-9E3B-A0EB516BEEF2}" presName="centerShape" presStyleLbl="node0" presStyleIdx="0" presStyleCnt="1" custScaleX="130503" custScaleY="140645" custLinFactNeighborX="834" custLinFactNeighborY="0"/>
      <dgm:spPr/>
      <dgm:t>
        <a:bodyPr/>
        <a:lstStyle/>
        <a:p>
          <a:endParaRPr lang="en-US"/>
        </a:p>
      </dgm:t>
    </dgm:pt>
    <dgm:pt modelId="{6C566F2B-DDA7-4DB6-BC6E-1B6A6805F6A9}" type="pres">
      <dgm:prSet presAssocID="{21ACEC1A-9F3A-4328-A2BF-D1967D0B0775}" presName="parTrans" presStyleLbl="sibTrans2D1" presStyleIdx="0" presStyleCnt="7"/>
      <dgm:spPr/>
      <dgm:t>
        <a:bodyPr/>
        <a:lstStyle/>
        <a:p>
          <a:endParaRPr lang="en-US"/>
        </a:p>
      </dgm:t>
    </dgm:pt>
    <dgm:pt modelId="{E5C045A8-3DED-4B86-A58B-9B10C4CDDFCA}" type="pres">
      <dgm:prSet presAssocID="{21ACEC1A-9F3A-4328-A2BF-D1967D0B0775}" presName="connectorText" presStyleLbl="sibTrans2D1" presStyleIdx="0" presStyleCnt="7"/>
      <dgm:spPr/>
      <dgm:t>
        <a:bodyPr/>
        <a:lstStyle/>
        <a:p>
          <a:endParaRPr lang="en-US"/>
        </a:p>
      </dgm:t>
    </dgm:pt>
    <dgm:pt modelId="{BEC1623C-5AE3-46D8-8DA8-F87E04EE559C}" type="pres">
      <dgm:prSet presAssocID="{C647B682-A2C8-4A22-BE03-2B297B87390D}" presName="node" presStyleLbl="node1" presStyleIdx="0" presStyleCnt="7" custScaleX="209421" custScaleY="97322" custRadScaleRad="100140" custRadScaleInc="-1276">
        <dgm:presLayoutVars>
          <dgm:bulletEnabled val="1"/>
        </dgm:presLayoutVars>
      </dgm:prSet>
      <dgm:spPr/>
      <dgm:t>
        <a:bodyPr/>
        <a:lstStyle/>
        <a:p>
          <a:endParaRPr lang="en-US"/>
        </a:p>
      </dgm:t>
    </dgm:pt>
    <dgm:pt modelId="{F101BCEF-7F03-4813-8A56-96D55FB634C6}" type="pres">
      <dgm:prSet presAssocID="{166369B5-6480-4B33-805A-0A8A2EF52A83}" presName="parTrans" presStyleLbl="sibTrans2D1" presStyleIdx="1" presStyleCnt="7" custLinFactNeighborX="12965" custLinFactNeighborY="9179"/>
      <dgm:spPr/>
      <dgm:t>
        <a:bodyPr/>
        <a:lstStyle/>
        <a:p>
          <a:endParaRPr lang="en-US"/>
        </a:p>
      </dgm:t>
    </dgm:pt>
    <dgm:pt modelId="{70386A1C-87BF-4BFC-A891-F115ED56D47E}" type="pres">
      <dgm:prSet presAssocID="{166369B5-6480-4B33-805A-0A8A2EF52A83}" presName="connectorText" presStyleLbl="sibTrans2D1" presStyleIdx="1" presStyleCnt="7"/>
      <dgm:spPr/>
      <dgm:t>
        <a:bodyPr/>
        <a:lstStyle/>
        <a:p>
          <a:endParaRPr lang="en-US"/>
        </a:p>
      </dgm:t>
    </dgm:pt>
    <dgm:pt modelId="{B5F78CAA-3073-4F9C-92A9-6C4D696F1F8A}" type="pres">
      <dgm:prSet presAssocID="{A7964C89-20E9-4C84-9252-64B41B720576}" presName="node" presStyleLbl="node1" presStyleIdx="1" presStyleCnt="7" custScaleX="164584" custScaleY="102195" custRadScaleRad="133665" custRadScaleInc="56410">
        <dgm:presLayoutVars>
          <dgm:bulletEnabled val="1"/>
        </dgm:presLayoutVars>
      </dgm:prSet>
      <dgm:spPr/>
      <dgm:t>
        <a:bodyPr/>
        <a:lstStyle/>
        <a:p>
          <a:endParaRPr lang="en-US"/>
        </a:p>
      </dgm:t>
    </dgm:pt>
    <dgm:pt modelId="{93CB98D0-9502-40C1-B61F-D7F31E562BF1}" type="pres">
      <dgm:prSet presAssocID="{99778F9E-1C24-4099-B639-F3429A54FD89}" presName="parTrans" presStyleLbl="sibTrans2D1" presStyleIdx="2" presStyleCnt="7"/>
      <dgm:spPr/>
      <dgm:t>
        <a:bodyPr/>
        <a:lstStyle/>
        <a:p>
          <a:endParaRPr lang="en-US"/>
        </a:p>
      </dgm:t>
    </dgm:pt>
    <dgm:pt modelId="{A6A7D6FA-5040-4846-BCB4-FB4DC2B0A6D9}" type="pres">
      <dgm:prSet presAssocID="{99778F9E-1C24-4099-B639-F3429A54FD89}" presName="connectorText" presStyleLbl="sibTrans2D1" presStyleIdx="2" presStyleCnt="7"/>
      <dgm:spPr/>
      <dgm:t>
        <a:bodyPr/>
        <a:lstStyle/>
        <a:p>
          <a:endParaRPr lang="en-US"/>
        </a:p>
      </dgm:t>
    </dgm:pt>
    <dgm:pt modelId="{3344DA3D-B6A4-41ED-A5BA-05A915C26B91}" type="pres">
      <dgm:prSet presAssocID="{EF5EA3E7-3557-4037-9CF5-DBEFC0A01AB7}" presName="node" presStyleLbl="node1" presStyleIdx="2" presStyleCnt="7" custScaleX="195264" custScaleY="116883" custRadScaleRad="154768" custRadScaleInc="-11296">
        <dgm:presLayoutVars>
          <dgm:bulletEnabled val="1"/>
        </dgm:presLayoutVars>
      </dgm:prSet>
      <dgm:spPr/>
      <dgm:t>
        <a:bodyPr/>
        <a:lstStyle/>
        <a:p>
          <a:endParaRPr lang="en-US"/>
        </a:p>
      </dgm:t>
    </dgm:pt>
    <dgm:pt modelId="{EE0FEC14-11C3-4746-9D63-ECCCD000D772}" type="pres">
      <dgm:prSet presAssocID="{6D268381-A3E2-4066-B3AB-5B1FD7013E9C}" presName="parTrans" presStyleLbl="sibTrans2D1" presStyleIdx="3" presStyleCnt="7"/>
      <dgm:spPr/>
      <dgm:t>
        <a:bodyPr/>
        <a:lstStyle/>
        <a:p>
          <a:endParaRPr lang="en-US"/>
        </a:p>
      </dgm:t>
    </dgm:pt>
    <dgm:pt modelId="{2C2221ED-9BB4-42FB-9331-E2E8C2AAFE5F}" type="pres">
      <dgm:prSet presAssocID="{6D268381-A3E2-4066-B3AB-5B1FD7013E9C}" presName="connectorText" presStyleLbl="sibTrans2D1" presStyleIdx="3" presStyleCnt="7"/>
      <dgm:spPr/>
      <dgm:t>
        <a:bodyPr/>
        <a:lstStyle/>
        <a:p>
          <a:endParaRPr lang="en-US"/>
        </a:p>
      </dgm:t>
    </dgm:pt>
    <dgm:pt modelId="{127F69E2-3706-4CCA-AFA3-7EED671F18F9}" type="pres">
      <dgm:prSet presAssocID="{8F1074B1-A881-4C8C-A613-1EE8029B2B45}" presName="node" presStyleLbl="node1" presStyleIdx="3" presStyleCnt="7" custAng="20721931" custScaleX="149738" custScaleY="82208" custRadScaleRad="101901" custRadScaleInc="12279">
        <dgm:presLayoutVars>
          <dgm:bulletEnabled val="1"/>
        </dgm:presLayoutVars>
      </dgm:prSet>
      <dgm:spPr/>
      <dgm:t>
        <a:bodyPr/>
        <a:lstStyle/>
        <a:p>
          <a:endParaRPr lang="en-US"/>
        </a:p>
      </dgm:t>
    </dgm:pt>
    <dgm:pt modelId="{D41E9E7C-5288-4D4B-A020-376CCC204793}" type="pres">
      <dgm:prSet presAssocID="{08FDEB99-08CD-4915-9804-E6542B6BC395}" presName="parTrans" presStyleLbl="sibTrans2D1" presStyleIdx="4" presStyleCnt="7"/>
      <dgm:spPr/>
      <dgm:t>
        <a:bodyPr/>
        <a:lstStyle/>
        <a:p>
          <a:endParaRPr lang="en-US"/>
        </a:p>
      </dgm:t>
    </dgm:pt>
    <dgm:pt modelId="{DE6AB8E2-11E3-481B-ADBB-733820B1BE04}" type="pres">
      <dgm:prSet presAssocID="{08FDEB99-08CD-4915-9804-E6542B6BC395}" presName="connectorText" presStyleLbl="sibTrans2D1" presStyleIdx="4" presStyleCnt="7"/>
      <dgm:spPr/>
      <dgm:t>
        <a:bodyPr/>
        <a:lstStyle/>
        <a:p>
          <a:endParaRPr lang="en-US"/>
        </a:p>
      </dgm:t>
    </dgm:pt>
    <dgm:pt modelId="{E0D01FED-8A61-415B-A825-E6FE0A41F3E9}" type="pres">
      <dgm:prSet presAssocID="{DB69854C-41FD-4C0F-A41D-B203964DF340}" presName="node" presStyleLbl="node1" presStyleIdx="4" presStyleCnt="7" custAng="20740013" custScaleX="188608" custScaleY="95557" custRadScaleRad="122066" custRadScaleInc="66301">
        <dgm:presLayoutVars>
          <dgm:bulletEnabled val="1"/>
        </dgm:presLayoutVars>
      </dgm:prSet>
      <dgm:spPr/>
      <dgm:t>
        <a:bodyPr/>
        <a:lstStyle/>
        <a:p>
          <a:endParaRPr lang="en-US"/>
        </a:p>
      </dgm:t>
    </dgm:pt>
    <dgm:pt modelId="{7CE00048-A0B9-40A2-B16C-D8525784066F}" type="pres">
      <dgm:prSet presAssocID="{17622D35-19F5-4E95-9341-13AFDBE97665}" presName="parTrans" presStyleLbl="sibTrans2D1" presStyleIdx="5" presStyleCnt="7"/>
      <dgm:spPr/>
      <dgm:t>
        <a:bodyPr/>
        <a:lstStyle/>
        <a:p>
          <a:endParaRPr lang="en-US"/>
        </a:p>
      </dgm:t>
    </dgm:pt>
    <dgm:pt modelId="{3636D420-B0EA-4747-98E5-6A9A2722FD7E}" type="pres">
      <dgm:prSet presAssocID="{17622D35-19F5-4E95-9341-13AFDBE97665}" presName="connectorText" presStyleLbl="sibTrans2D1" presStyleIdx="5" presStyleCnt="7"/>
      <dgm:spPr/>
      <dgm:t>
        <a:bodyPr/>
        <a:lstStyle/>
        <a:p>
          <a:endParaRPr lang="en-US"/>
        </a:p>
      </dgm:t>
    </dgm:pt>
    <dgm:pt modelId="{A36ED873-DE9F-4804-8677-3A3488B7A521}" type="pres">
      <dgm:prSet presAssocID="{29AC5298-DB0E-4BE5-A637-2AA166856901}" presName="node" presStyleLbl="node1" presStyleIdx="5" presStyleCnt="7" custScaleX="204182" custScaleY="122712" custRadScaleRad="165408" custRadScaleInc="30041">
        <dgm:presLayoutVars>
          <dgm:bulletEnabled val="1"/>
        </dgm:presLayoutVars>
      </dgm:prSet>
      <dgm:spPr/>
      <dgm:t>
        <a:bodyPr/>
        <a:lstStyle/>
        <a:p>
          <a:endParaRPr lang="en-US"/>
        </a:p>
      </dgm:t>
    </dgm:pt>
    <dgm:pt modelId="{4DA68BF0-6D24-4CCF-8D9A-7D2D4B256A2E}" type="pres">
      <dgm:prSet presAssocID="{439608BC-9DCD-4BE8-99CE-FC63FD82D42B}" presName="parTrans" presStyleLbl="sibTrans2D1" presStyleIdx="6" presStyleCnt="7" custLinFactNeighborX="15284" custLinFactNeighborY="14107"/>
      <dgm:spPr/>
      <dgm:t>
        <a:bodyPr/>
        <a:lstStyle/>
        <a:p>
          <a:endParaRPr lang="en-US"/>
        </a:p>
      </dgm:t>
    </dgm:pt>
    <dgm:pt modelId="{ABD4AEFF-73FA-4F34-917D-C9011D0E048B}" type="pres">
      <dgm:prSet presAssocID="{439608BC-9DCD-4BE8-99CE-FC63FD82D42B}" presName="connectorText" presStyleLbl="sibTrans2D1" presStyleIdx="6" presStyleCnt="7"/>
      <dgm:spPr/>
      <dgm:t>
        <a:bodyPr/>
        <a:lstStyle/>
        <a:p>
          <a:endParaRPr lang="en-US"/>
        </a:p>
      </dgm:t>
    </dgm:pt>
    <dgm:pt modelId="{1DC80F6F-93C3-4B50-BA95-4FEA575D9F2C}" type="pres">
      <dgm:prSet presAssocID="{4A934781-82EC-4F2C-9EDF-A5B5485E9122}" presName="node" presStyleLbl="node1" presStyleIdx="6" presStyleCnt="7" custAng="1938089" custScaleX="156586" custScaleY="94428" custRadScaleRad="123899" custRadScaleInc="-33372">
        <dgm:presLayoutVars>
          <dgm:bulletEnabled val="1"/>
        </dgm:presLayoutVars>
      </dgm:prSet>
      <dgm:spPr/>
      <dgm:t>
        <a:bodyPr/>
        <a:lstStyle/>
        <a:p>
          <a:endParaRPr lang="en-US"/>
        </a:p>
      </dgm:t>
    </dgm:pt>
  </dgm:ptLst>
  <dgm:cxnLst>
    <dgm:cxn modelId="{29A5E4DF-A767-4A0D-946B-073144726345}" type="presOf" srcId="{4A934781-82EC-4F2C-9EDF-A5B5485E9122}" destId="{1DC80F6F-93C3-4B50-BA95-4FEA575D9F2C}" srcOrd="0" destOrd="0" presId="urn:microsoft.com/office/officeart/2005/8/layout/radial5"/>
    <dgm:cxn modelId="{84C41CCB-FA74-4165-B142-D5B1A5145687}" srcId="{52DAFEBD-5EB3-4ECF-9E3B-A0EB516BEEF2}" destId="{4A934781-82EC-4F2C-9EDF-A5B5485E9122}" srcOrd="6" destOrd="0" parTransId="{439608BC-9DCD-4BE8-99CE-FC63FD82D42B}" sibTransId="{C99C8C17-72D3-4D5D-8A24-7FA435E04256}"/>
    <dgm:cxn modelId="{AC57CFB4-5946-4D00-8E71-FB2AFC69A67D}" type="presOf" srcId="{99778F9E-1C24-4099-B639-F3429A54FD89}" destId="{93CB98D0-9502-40C1-B61F-D7F31E562BF1}" srcOrd="0" destOrd="0" presId="urn:microsoft.com/office/officeart/2005/8/layout/radial5"/>
    <dgm:cxn modelId="{83AA93EE-D382-4A75-A605-14594EE958B6}" type="presOf" srcId="{DB69854C-41FD-4C0F-A41D-B203964DF340}" destId="{E0D01FED-8A61-415B-A825-E6FE0A41F3E9}" srcOrd="0" destOrd="0" presId="urn:microsoft.com/office/officeart/2005/8/layout/radial5"/>
    <dgm:cxn modelId="{3FBB5EF1-8F29-498A-96B7-FA8DEC435D65}" type="presOf" srcId="{6D268381-A3E2-4066-B3AB-5B1FD7013E9C}" destId="{2C2221ED-9BB4-42FB-9331-E2E8C2AAFE5F}" srcOrd="1" destOrd="0" presId="urn:microsoft.com/office/officeart/2005/8/layout/radial5"/>
    <dgm:cxn modelId="{BCECC0D0-C9C0-401D-BB51-269C9BAE2822}" type="presOf" srcId="{A7964C89-20E9-4C84-9252-64B41B720576}" destId="{B5F78CAA-3073-4F9C-92A9-6C4D696F1F8A}" srcOrd="0" destOrd="0" presId="urn:microsoft.com/office/officeart/2005/8/layout/radial5"/>
    <dgm:cxn modelId="{495B7125-E61E-4670-95A0-92318C01F705}" type="presOf" srcId="{21ACEC1A-9F3A-4328-A2BF-D1967D0B0775}" destId="{6C566F2B-DDA7-4DB6-BC6E-1B6A6805F6A9}" srcOrd="0" destOrd="0" presId="urn:microsoft.com/office/officeart/2005/8/layout/radial5"/>
    <dgm:cxn modelId="{748A3694-4861-4103-A03B-3315E8BFDEE1}" type="presOf" srcId="{166369B5-6480-4B33-805A-0A8A2EF52A83}" destId="{70386A1C-87BF-4BFC-A891-F115ED56D47E}" srcOrd="1" destOrd="0" presId="urn:microsoft.com/office/officeart/2005/8/layout/radial5"/>
    <dgm:cxn modelId="{C5BC95FD-AD1F-4456-888F-27E9B1193D5E}" type="presOf" srcId="{439608BC-9DCD-4BE8-99CE-FC63FD82D42B}" destId="{4DA68BF0-6D24-4CCF-8D9A-7D2D4B256A2E}" srcOrd="0" destOrd="0" presId="urn:microsoft.com/office/officeart/2005/8/layout/radial5"/>
    <dgm:cxn modelId="{5663392D-07A8-4FDA-A9B0-218A7E069710}" type="presOf" srcId="{166369B5-6480-4B33-805A-0A8A2EF52A83}" destId="{F101BCEF-7F03-4813-8A56-96D55FB634C6}" srcOrd="0" destOrd="0" presId="urn:microsoft.com/office/officeart/2005/8/layout/radial5"/>
    <dgm:cxn modelId="{E61DD928-45C6-4B06-BED1-E6384668F3DD}" srcId="{52DAFEBD-5EB3-4ECF-9E3B-A0EB516BEEF2}" destId="{C647B682-A2C8-4A22-BE03-2B297B87390D}" srcOrd="0" destOrd="0" parTransId="{21ACEC1A-9F3A-4328-A2BF-D1967D0B0775}" sibTransId="{8D6A4C91-AC29-4CA0-A5B0-88CB4D1A9CB2}"/>
    <dgm:cxn modelId="{0FA9A8DF-0B69-42A9-A585-6C41DC6EAE5D}" srcId="{52DAFEBD-5EB3-4ECF-9E3B-A0EB516BEEF2}" destId="{8F1074B1-A881-4C8C-A613-1EE8029B2B45}" srcOrd="3" destOrd="0" parTransId="{6D268381-A3E2-4066-B3AB-5B1FD7013E9C}" sibTransId="{1979E4A2-B686-4CC2-A6D1-09F2D433AFF6}"/>
    <dgm:cxn modelId="{449A5546-E049-4420-912E-97DC317769A5}" type="presOf" srcId="{17622D35-19F5-4E95-9341-13AFDBE97665}" destId="{7CE00048-A0B9-40A2-B16C-D8525784066F}" srcOrd="0" destOrd="0" presId="urn:microsoft.com/office/officeart/2005/8/layout/radial5"/>
    <dgm:cxn modelId="{FFF82D5F-9C4C-4FD1-B5A0-19B4EC7E234F}" type="presOf" srcId="{7BE1040D-E5D0-4B1B-9E93-4FD4DAE2E2C1}" destId="{6091A67C-63E3-4DD3-AD65-8583D0779856}" srcOrd="0" destOrd="0" presId="urn:microsoft.com/office/officeart/2005/8/layout/radial5"/>
    <dgm:cxn modelId="{78022427-D2E4-4B27-AFDD-5E64644F210D}" type="presOf" srcId="{21ACEC1A-9F3A-4328-A2BF-D1967D0B0775}" destId="{E5C045A8-3DED-4B86-A58B-9B10C4CDDFCA}" srcOrd="1" destOrd="0" presId="urn:microsoft.com/office/officeart/2005/8/layout/radial5"/>
    <dgm:cxn modelId="{9452EE0D-B127-47D3-B5DC-3BA9EB49E304}" srcId="{52DAFEBD-5EB3-4ECF-9E3B-A0EB516BEEF2}" destId="{EF5EA3E7-3557-4037-9CF5-DBEFC0A01AB7}" srcOrd="2" destOrd="0" parTransId="{99778F9E-1C24-4099-B639-F3429A54FD89}" sibTransId="{8EBB4722-1118-48C9-862C-46E54026B946}"/>
    <dgm:cxn modelId="{BC31A326-94AA-4241-99CE-00078AA72933}" type="presOf" srcId="{17622D35-19F5-4E95-9341-13AFDBE97665}" destId="{3636D420-B0EA-4747-98E5-6A9A2722FD7E}" srcOrd="1" destOrd="0" presId="urn:microsoft.com/office/officeart/2005/8/layout/radial5"/>
    <dgm:cxn modelId="{1EBCDF9E-DABC-4C7C-93B3-653F32C473EE}" srcId="{52DAFEBD-5EB3-4ECF-9E3B-A0EB516BEEF2}" destId="{A7964C89-20E9-4C84-9252-64B41B720576}" srcOrd="1" destOrd="0" parTransId="{166369B5-6480-4B33-805A-0A8A2EF52A83}" sibTransId="{DD1AD979-30F3-487D-AF1F-722467EB734A}"/>
    <dgm:cxn modelId="{54B9BD5A-E7F1-4E0E-A37F-75C1EFF28BB6}" type="presOf" srcId="{08FDEB99-08CD-4915-9804-E6542B6BC395}" destId="{D41E9E7C-5288-4D4B-A020-376CCC204793}" srcOrd="0" destOrd="0" presId="urn:microsoft.com/office/officeart/2005/8/layout/radial5"/>
    <dgm:cxn modelId="{BC0868D8-69F6-4DD3-A5B9-E7253F22009E}" srcId="{52DAFEBD-5EB3-4ECF-9E3B-A0EB516BEEF2}" destId="{29AC5298-DB0E-4BE5-A637-2AA166856901}" srcOrd="5" destOrd="0" parTransId="{17622D35-19F5-4E95-9341-13AFDBE97665}" sibTransId="{5CD54534-A5E5-4661-BE01-06D95E6FF9A3}"/>
    <dgm:cxn modelId="{98CD7803-834D-4873-8EC0-F546C20B3171}" type="presOf" srcId="{6D268381-A3E2-4066-B3AB-5B1FD7013E9C}" destId="{EE0FEC14-11C3-4746-9D63-ECCCD000D772}" srcOrd="0" destOrd="0" presId="urn:microsoft.com/office/officeart/2005/8/layout/radial5"/>
    <dgm:cxn modelId="{ADD76371-965A-4260-84D1-AB859CA35FEB}" srcId="{52DAFEBD-5EB3-4ECF-9E3B-A0EB516BEEF2}" destId="{DB69854C-41FD-4C0F-A41D-B203964DF340}" srcOrd="4" destOrd="0" parTransId="{08FDEB99-08CD-4915-9804-E6542B6BC395}" sibTransId="{8007BF60-6E11-462F-A6D5-B32228F87C51}"/>
    <dgm:cxn modelId="{6258A5F2-87EE-4FBC-9274-2A32D3FB3B86}" type="presOf" srcId="{C647B682-A2C8-4A22-BE03-2B297B87390D}" destId="{BEC1623C-5AE3-46D8-8DA8-F87E04EE559C}" srcOrd="0" destOrd="0" presId="urn:microsoft.com/office/officeart/2005/8/layout/radial5"/>
    <dgm:cxn modelId="{2DF38895-3C2F-40B7-8D99-66DF3EB86AF3}" type="presOf" srcId="{99778F9E-1C24-4099-B639-F3429A54FD89}" destId="{A6A7D6FA-5040-4846-BCB4-FB4DC2B0A6D9}" srcOrd="1" destOrd="0" presId="urn:microsoft.com/office/officeart/2005/8/layout/radial5"/>
    <dgm:cxn modelId="{4FAB6D9D-B7C5-4779-AF39-0C65AFCCE73F}" type="presOf" srcId="{52DAFEBD-5EB3-4ECF-9E3B-A0EB516BEEF2}" destId="{8E60C4C0-F7C9-452A-BBAA-7CF9D2D319BF}" srcOrd="0" destOrd="0" presId="urn:microsoft.com/office/officeart/2005/8/layout/radial5"/>
    <dgm:cxn modelId="{C739896F-8EC6-435A-BF59-D31FE760F5E2}" type="presOf" srcId="{08FDEB99-08CD-4915-9804-E6542B6BC395}" destId="{DE6AB8E2-11E3-481B-ADBB-733820B1BE04}" srcOrd="1" destOrd="0" presId="urn:microsoft.com/office/officeart/2005/8/layout/radial5"/>
    <dgm:cxn modelId="{5359BA09-833C-4E65-8CF7-AEC3561E9421}" type="presOf" srcId="{EF5EA3E7-3557-4037-9CF5-DBEFC0A01AB7}" destId="{3344DA3D-B6A4-41ED-A5BA-05A915C26B91}" srcOrd="0" destOrd="0" presId="urn:microsoft.com/office/officeart/2005/8/layout/radial5"/>
    <dgm:cxn modelId="{95A6CFE5-6790-4E0C-B4FE-E05F98DB58A2}" type="presOf" srcId="{8F1074B1-A881-4C8C-A613-1EE8029B2B45}" destId="{127F69E2-3706-4CCA-AFA3-7EED671F18F9}" srcOrd="0" destOrd="0" presId="urn:microsoft.com/office/officeart/2005/8/layout/radial5"/>
    <dgm:cxn modelId="{94B88894-EF82-48B8-9215-D75CBBB2A03F}" srcId="{7BE1040D-E5D0-4B1B-9E93-4FD4DAE2E2C1}" destId="{52DAFEBD-5EB3-4ECF-9E3B-A0EB516BEEF2}" srcOrd="0" destOrd="0" parTransId="{B1FB2621-655D-4C1C-8950-16AFABDD14EB}" sibTransId="{677399A7-01B7-4DC7-88D9-3C0AB8E19792}"/>
    <dgm:cxn modelId="{CC8675A1-5A0E-4216-9109-7DC55CD3B380}" type="presOf" srcId="{29AC5298-DB0E-4BE5-A637-2AA166856901}" destId="{A36ED873-DE9F-4804-8677-3A3488B7A521}" srcOrd="0" destOrd="0" presId="urn:microsoft.com/office/officeart/2005/8/layout/radial5"/>
    <dgm:cxn modelId="{5AA53239-84C9-47A9-BBEE-3C153F10C00A}" type="presOf" srcId="{439608BC-9DCD-4BE8-99CE-FC63FD82D42B}" destId="{ABD4AEFF-73FA-4F34-917D-C9011D0E048B}" srcOrd="1" destOrd="0" presId="urn:microsoft.com/office/officeart/2005/8/layout/radial5"/>
    <dgm:cxn modelId="{091118F6-7372-4B7A-BBBC-6D87A2AB6007}" type="presParOf" srcId="{6091A67C-63E3-4DD3-AD65-8583D0779856}" destId="{8E60C4C0-F7C9-452A-BBAA-7CF9D2D319BF}" srcOrd="0" destOrd="0" presId="urn:microsoft.com/office/officeart/2005/8/layout/radial5"/>
    <dgm:cxn modelId="{C4CB6864-1520-4247-9042-7E4A06F1C611}" type="presParOf" srcId="{6091A67C-63E3-4DD3-AD65-8583D0779856}" destId="{6C566F2B-DDA7-4DB6-BC6E-1B6A6805F6A9}" srcOrd="1" destOrd="0" presId="urn:microsoft.com/office/officeart/2005/8/layout/radial5"/>
    <dgm:cxn modelId="{E2C78643-7A26-4BD5-9715-0AF4184CC047}" type="presParOf" srcId="{6C566F2B-DDA7-4DB6-BC6E-1B6A6805F6A9}" destId="{E5C045A8-3DED-4B86-A58B-9B10C4CDDFCA}" srcOrd="0" destOrd="0" presId="urn:microsoft.com/office/officeart/2005/8/layout/radial5"/>
    <dgm:cxn modelId="{3E7BA9F9-79CE-4404-BC39-D79ECD1095FF}" type="presParOf" srcId="{6091A67C-63E3-4DD3-AD65-8583D0779856}" destId="{BEC1623C-5AE3-46D8-8DA8-F87E04EE559C}" srcOrd="2" destOrd="0" presId="urn:microsoft.com/office/officeart/2005/8/layout/radial5"/>
    <dgm:cxn modelId="{BA23E79B-5D98-45FC-A3E9-DFAC0AFBDC29}" type="presParOf" srcId="{6091A67C-63E3-4DD3-AD65-8583D0779856}" destId="{F101BCEF-7F03-4813-8A56-96D55FB634C6}" srcOrd="3" destOrd="0" presId="urn:microsoft.com/office/officeart/2005/8/layout/radial5"/>
    <dgm:cxn modelId="{BD33926D-64DD-4F11-851F-A1E74DAB5B98}" type="presParOf" srcId="{F101BCEF-7F03-4813-8A56-96D55FB634C6}" destId="{70386A1C-87BF-4BFC-A891-F115ED56D47E}" srcOrd="0" destOrd="0" presId="urn:microsoft.com/office/officeart/2005/8/layout/radial5"/>
    <dgm:cxn modelId="{8AC32009-1438-44BE-B81D-CCB8795F53C0}" type="presParOf" srcId="{6091A67C-63E3-4DD3-AD65-8583D0779856}" destId="{B5F78CAA-3073-4F9C-92A9-6C4D696F1F8A}" srcOrd="4" destOrd="0" presId="urn:microsoft.com/office/officeart/2005/8/layout/radial5"/>
    <dgm:cxn modelId="{E3D357D5-3D41-4E23-99C5-B3C850AC73DC}" type="presParOf" srcId="{6091A67C-63E3-4DD3-AD65-8583D0779856}" destId="{93CB98D0-9502-40C1-B61F-D7F31E562BF1}" srcOrd="5" destOrd="0" presId="urn:microsoft.com/office/officeart/2005/8/layout/radial5"/>
    <dgm:cxn modelId="{62DAF5C1-E438-459D-B8CF-407482F08A73}" type="presParOf" srcId="{93CB98D0-9502-40C1-B61F-D7F31E562BF1}" destId="{A6A7D6FA-5040-4846-BCB4-FB4DC2B0A6D9}" srcOrd="0" destOrd="0" presId="urn:microsoft.com/office/officeart/2005/8/layout/radial5"/>
    <dgm:cxn modelId="{1A217AC0-65F2-411B-A8B2-5C67260BF1C0}" type="presParOf" srcId="{6091A67C-63E3-4DD3-AD65-8583D0779856}" destId="{3344DA3D-B6A4-41ED-A5BA-05A915C26B91}" srcOrd="6" destOrd="0" presId="urn:microsoft.com/office/officeart/2005/8/layout/radial5"/>
    <dgm:cxn modelId="{1E9D6EBD-5656-47C0-AA5C-C9CAE1BC38E2}" type="presParOf" srcId="{6091A67C-63E3-4DD3-AD65-8583D0779856}" destId="{EE0FEC14-11C3-4746-9D63-ECCCD000D772}" srcOrd="7" destOrd="0" presId="urn:microsoft.com/office/officeart/2005/8/layout/radial5"/>
    <dgm:cxn modelId="{5CC0DF15-F52C-4D9B-8A12-D58011A0A9F9}" type="presParOf" srcId="{EE0FEC14-11C3-4746-9D63-ECCCD000D772}" destId="{2C2221ED-9BB4-42FB-9331-E2E8C2AAFE5F}" srcOrd="0" destOrd="0" presId="urn:microsoft.com/office/officeart/2005/8/layout/radial5"/>
    <dgm:cxn modelId="{4B9D9681-9065-4077-81FB-4ACB65F9A8BE}" type="presParOf" srcId="{6091A67C-63E3-4DD3-AD65-8583D0779856}" destId="{127F69E2-3706-4CCA-AFA3-7EED671F18F9}" srcOrd="8" destOrd="0" presId="urn:microsoft.com/office/officeart/2005/8/layout/radial5"/>
    <dgm:cxn modelId="{C801380C-0A71-4481-B641-D3B500F21941}" type="presParOf" srcId="{6091A67C-63E3-4DD3-AD65-8583D0779856}" destId="{D41E9E7C-5288-4D4B-A020-376CCC204793}" srcOrd="9" destOrd="0" presId="urn:microsoft.com/office/officeart/2005/8/layout/radial5"/>
    <dgm:cxn modelId="{CBEE237D-2A55-4CB3-B2BB-58E29072B460}" type="presParOf" srcId="{D41E9E7C-5288-4D4B-A020-376CCC204793}" destId="{DE6AB8E2-11E3-481B-ADBB-733820B1BE04}" srcOrd="0" destOrd="0" presId="urn:microsoft.com/office/officeart/2005/8/layout/radial5"/>
    <dgm:cxn modelId="{9A867E0C-DDA6-46DB-AA05-EE2F770D3707}" type="presParOf" srcId="{6091A67C-63E3-4DD3-AD65-8583D0779856}" destId="{E0D01FED-8A61-415B-A825-E6FE0A41F3E9}" srcOrd="10" destOrd="0" presId="urn:microsoft.com/office/officeart/2005/8/layout/radial5"/>
    <dgm:cxn modelId="{8D7DCC37-E3F7-4FF3-939B-B9D26B991E47}" type="presParOf" srcId="{6091A67C-63E3-4DD3-AD65-8583D0779856}" destId="{7CE00048-A0B9-40A2-B16C-D8525784066F}" srcOrd="11" destOrd="0" presId="urn:microsoft.com/office/officeart/2005/8/layout/radial5"/>
    <dgm:cxn modelId="{1007A05E-9E3A-4B54-95AF-9028A7B02736}" type="presParOf" srcId="{7CE00048-A0B9-40A2-B16C-D8525784066F}" destId="{3636D420-B0EA-4747-98E5-6A9A2722FD7E}" srcOrd="0" destOrd="0" presId="urn:microsoft.com/office/officeart/2005/8/layout/radial5"/>
    <dgm:cxn modelId="{CAEE0C99-DBCA-4C1D-9A9D-819CFADD8ED8}" type="presParOf" srcId="{6091A67C-63E3-4DD3-AD65-8583D0779856}" destId="{A36ED873-DE9F-4804-8677-3A3488B7A521}" srcOrd="12" destOrd="0" presId="urn:microsoft.com/office/officeart/2005/8/layout/radial5"/>
    <dgm:cxn modelId="{EDDD3C4C-A5A7-40A8-8778-75EDF58D37F7}" type="presParOf" srcId="{6091A67C-63E3-4DD3-AD65-8583D0779856}" destId="{4DA68BF0-6D24-4CCF-8D9A-7D2D4B256A2E}" srcOrd="13" destOrd="0" presId="urn:microsoft.com/office/officeart/2005/8/layout/radial5"/>
    <dgm:cxn modelId="{03FF9A10-0423-43F7-95C3-705A369F16BF}" type="presParOf" srcId="{4DA68BF0-6D24-4CCF-8D9A-7D2D4B256A2E}" destId="{ABD4AEFF-73FA-4F34-917D-C9011D0E048B}" srcOrd="0" destOrd="0" presId="urn:microsoft.com/office/officeart/2005/8/layout/radial5"/>
    <dgm:cxn modelId="{CEA57F95-87AD-4CFA-BB7E-E87CCD1F6932}" type="presParOf" srcId="{6091A67C-63E3-4DD3-AD65-8583D0779856}" destId="{1DC80F6F-93C3-4B50-BA95-4FEA575D9F2C}" srcOrd="14"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7"/>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0"/>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40"/>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2"/>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2"/>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2"/>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2"/>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C3205-0679-49A0-B5C2-AD8146705810}"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6A13-B454-436A-A580-3AA2C5E965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2"/>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2"/>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C3205-0679-49A0-B5C2-AD8146705810}" type="datetimeFigureOut">
              <a:rPr lang="en-US" smtClean="0"/>
              <a:pPr/>
              <a:t>11/30/2019</a:t>
            </a:fld>
            <a:endParaRPr lang="en-US"/>
          </a:p>
        </p:txBody>
      </p:sp>
      <p:sp>
        <p:nvSpPr>
          <p:cNvPr id="5" name="Footer Placeholder 4"/>
          <p:cNvSpPr>
            <a:spLocks noGrp="1"/>
          </p:cNvSpPr>
          <p:nvPr>
            <p:ph type="ftr" sz="quarter" idx="3"/>
          </p:nvPr>
        </p:nvSpPr>
        <p:spPr>
          <a:xfrm>
            <a:off x="4155295" y="6356352"/>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2"/>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6A13-B454-436A-A580-3AA2C5E965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audio" Target="file:///C:\Users\MIZAN\Desktop\&#2438;&#2478;&#2494;&#2480;%20&#2476;&#2494;&#2524;&#2495;%20-&#2460;&#2488;&#2496;&#2478;&#2441;&#2470;&#2470;&#2496;&#2472;%20%20--%20%20&#2476;&#2494;&#2434;&#2482;&#2494;%20&#2453;&#2476;&#2495;&#2468;&#2494;%20&#2438;&#2476;&#2499;&#2468;&#2509;&#2468;&#2495;(1).mp3"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আমার-বাড়ি-1024x702.jpg"/>
          <p:cNvPicPr>
            <a:picLocks noChangeAspect="1"/>
          </p:cNvPicPr>
          <p:nvPr/>
        </p:nvPicPr>
        <p:blipFill>
          <a:blip r:embed="rId2"/>
          <a:stretch>
            <a:fillRect/>
          </a:stretch>
        </p:blipFill>
        <p:spPr>
          <a:xfrm>
            <a:off x="0" y="0"/>
            <a:ext cx="12161838" cy="6858000"/>
          </a:xfrm>
          <a:prstGeom prst="rect">
            <a:avLst/>
          </a:prstGeom>
        </p:spPr>
      </p:pic>
      <p:sp>
        <p:nvSpPr>
          <p:cNvPr id="3" name="Frame 2"/>
          <p:cNvSpPr/>
          <p:nvPr/>
        </p:nvSpPr>
        <p:spPr>
          <a:xfrm>
            <a:off x="-15081" y="0"/>
            <a:ext cx="12192000" cy="6858000"/>
          </a:xfrm>
          <a:prstGeom prst="frame">
            <a:avLst>
              <a:gd name="adj1" fmla="val 1099"/>
            </a:avLst>
          </a:prstGeom>
          <a:solidFill>
            <a:schemeClr val="accent1">
              <a:lumMod val="20000"/>
              <a:lumOff val="80000"/>
            </a:schemeClr>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lc="http://schemas.openxmlformats.org/drawingml/2006/lockedCanvas" xmlns:a14="http://schemas.microsoft.com/office/drawing/2010/main" xmlns="" val="0"/>
              </a:ext>
            </a:extLst>
          </a:blip>
          <a:stretch>
            <a:fillRect/>
          </a:stretch>
        </p:blipFill>
        <p:spPr>
          <a:xfrm>
            <a:off x="4175919" y="3352800"/>
            <a:ext cx="3276600" cy="2514600"/>
          </a:xfrm>
          <a:prstGeom prst="rect">
            <a:avLst/>
          </a:prstGeom>
          <a:noFill/>
        </p:spPr>
      </p:pic>
      <p:sp>
        <p:nvSpPr>
          <p:cNvPr id="5" name="Rectangle 4"/>
          <p:cNvSpPr/>
          <p:nvPr/>
        </p:nvSpPr>
        <p:spPr>
          <a:xfrm>
            <a:off x="1" y="-304800"/>
            <a:ext cx="12161838" cy="3154710"/>
          </a:xfrm>
          <a:prstGeom prst="rect">
            <a:avLst/>
          </a:prstGeom>
        </p:spPr>
        <p:txBody>
          <a:bodyPr wrap="square">
            <a:spAutoFit/>
          </a:bodyPr>
          <a:lstStyle/>
          <a:p>
            <a:r>
              <a:rPr lang="en-US" sz="16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r>
              <a:rPr lang="bn-IN" sz="16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199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স্বাগতম</a:t>
            </a:r>
            <a:r>
              <a:rPr lang="en-US" sz="199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199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0" dur="30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808" y="304802"/>
            <a:ext cx="537147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6000" dirty="0" smtClean="0">
                <a:latin typeface="NikoshBAN" pitchFamily="2" charset="0"/>
                <a:cs typeface="NikoshBAN" pitchFamily="2" charset="0"/>
              </a:rPr>
              <a:t> </a:t>
            </a:r>
            <a:r>
              <a:rPr lang="en-US" sz="60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পাঠ</a:t>
            </a:r>
            <a:r>
              <a:rPr lang="en-US" sz="6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60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সরলিকরন</a:t>
            </a:r>
            <a:r>
              <a:rPr lang="en-US" sz="6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6000" dirty="0">
              <a:latin typeface="NikoshBAN" pitchFamily="2" charset="0"/>
              <a:cs typeface="NikoshBAN" pitchFamily="2" charset="0"/>
            </a:endParaRPr>
          </a:p>
        </p:txBody>
      </p:sp>
      <p:pic>
        <p:nvPicPr>
          <p:cNvPr id="3" name="Picture 2" descr="image_15949_1573472139.gif"/>
          <p:cNvPicPr>
            <a:picLocks noChangeAspect="1"/>
          </p:cNvPicPr>
          <p:nvPr/>
        </p:nvPicPr>
        <p:blipFill>
          <a:blip r:embed="rId2"/>
          <a:stretch>
            <a:fillRect/>
          </a:stretch>
        </p:blipFill>
        <p:spPr>
          <a:xfrm>
            <a:off x="2533716" y="3276600"/>
            <a:ext cx="8006543" cy="3276600"/>
          </a:xfrm>
          <a:prstGeom prst="rect">
            <a:avLst/>
          </a:prstGeom>
        </p:spPr>
      </p:pic>
      <p:sp>
        <p:nvSpPr>
          <p:cNvPr id="4" name="TextBox 3"/>
          <p:cNvSpPr txBox="1"/>
          <p:nvPr/>
        </p:nvSpPr>
        <p:spPr>
          <a:xfrm>
            <a:off x="1925625" y="1600202"/>
            <a:ext cx="891868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আমি এখন কবিতাটির সরল অর্থ করছি তোমরা মনোযোগ দিয়ে বুঝিয়া লও --- </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ene-an-lavendel-01a55d36-d78a-4310-a998-78290fe0b3c5.jpg"/>
          <p:cNvPicPr>
            <a:picLocks noChangeAspect="1"/>
          </p:cNvPicPr>
          <p:nvPr/>
        </p:nvPicPr>
        <p:blipFill>
          <a:blip r:embed="rId2" cstate="print"/>
          <a:stretch>
            <a:fillRect/>
          </a:stretch>
        </p:blipFill>
        <p:spPr>
          <a:xfrm>
            <a:off x="289719" y="2057400"/>
            <a:ext cx="3810000" cy="2286000"/>
          </a:xfrm>
          <a:prstGeom prst="rect">
            <a:avLst/>
          </a:prstGeom>
          <a:ln>
            <a:noFill/>
          </a:ln>
          <a:effectLst>
            <a:softEdge rad="112500"/>
          </a:effectLst>
        </p:spPr>
      </p:pic>
      <p:pic>
        <p:nvPicPr>
          <p:cNvPr id="3" name="Picture 2" descr="Wood-step-stool-পিঁড়ি.jpg"/>
          <p:cNvPicPr>
            <a:picLocks noChangeAspect="1"/>
          </p:cNvPicPr>
          <p:nvPr/>
        </p:nvPicPr>
        <p:blipFill>
          <a:blip r:embed="rId3"/>
          <a:stretch>
            <a:fillRect/>
          </a:stretch>
        </p:blipFill>
        <p:spPr>
          <a:xfrm>
            <a:off x="4480719" y="2133600"/>
            <a:ext cx="3733800" cy="2209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PNG"/>
          <p:cNvPicPr>
            <a:picLocks noChangeAspect="1"/>
          </p:cNvPicPr>
          <p:nvPr/>
        </p:nvPicPr>
        <p:blipFill>
          <a:blip r:embed="rId4"/>
          <a:stretch>
            <a:fillRect/>
          </a:stretch>
        </p:blipFill>
        <p:spPr>
          <a:xfrm>
            <a:off x="3185319" y="152400"/>
            <a:ext cx="4419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han.jpg"/>
          <p:cNvPicPr>
            <a:picLocks noChangeAspect="1"/>
          </p:cNvPicPr>
          <p:nvPr/>
        </p:nvPicPr>
        <p:blipFill>
          <a:blip r:embed="rId5"/>
          <a:stretch>
            <a:fillRect/>
          </a:stretch>
        </p:blipFill>
        <p:spPr>
          <a:xfrm>
            <a:off x="8443119" y="2057400"/>
            <a:ext cx="3505200" cy="2438400"/>
          </a:xfrm>
          <a:prstGeom prst="rect">
            <a:avLst/>
          </a:prstGeom>
          <a:ln>
            <a:noFill/>
          </a:ln>
          <a:effectLst>
            <a:softEdge rad="112500"/>
          </a:effectLst>
        </p:spPr>
      </p:pic>
      <p:sp>
        <p:nvSpPr>
          <p:cNvPr id="9" name="TextBox 8"/>
          <p:cNvSpPr txBox="1"/>
          <p:nvPr/>
        </p:nvSpPr>
        <p:spPr>
          <a:xfrm>
            <a:off x="823119" y="5181600"/>
            <a:ext cx="10744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কবি তাহার প্রিয়জনকে নিজ বাড়িতে আসার জন্য ব</a:t>
            </a:r>
            <a:r>
              <a:rPr lang="en-US" sz="3200" dirty="0" err="1" smtClean="0">
                <a:latin typeface="NikoshBAN" pitchFamily="2" charset="0"/>
                <a:cs typeface="NikoshBAN" pitchFamily="2" charset="0"/>
              </a:rPr>
              <a:t>লে</a:t>
            </a:r>
            <a:r>
              <a:rPr lang="bn-IN" sz="3200" dirty="0" smtClean="0">
                <a:latin typeface="NikoshBAN" pitchFamily="2" charset="0"/>
                <a:cs typeface="NikoshBAN" pitchFamily="2" charset="0"/>
              </a:rPr>
              <a:t>ছেন এবং আসলে বসার জন্য ছোট কাঠের তৈরি বসার স্থান ও জলখাবার হিসাবে শালি ধানের চিঁড়ে দিতে চেয়েছেন । </a:t>
            </a:r>
            <a:endParaRPr lang="en-US" sz="3200" dirty="0">
              <a:latin typeface="NikoshBAN" pitchFamily="2" charset="0"/>
              <a:cs typeface="NikoshBAN" pitchFamily="2" charset="0"/>
            </a:endParaRPr>
          </a:p>
        </p:txBody>
      </p:sp>
      <p:sp>
        <p:nvSpPr>
          <p:cNvPr id="7" name="Frame 6"/>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2"/>
          <a:stretch>
            <a:fillRect/>
          </a:stretch>
        </p:blipFill>
        <p:spPr>
          <a:xfrm>
            <a:off x="2956719" y="381000"/>
            <a:ext cx="49530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বিন্নি ধান.jpg"/>
          <p:cNvPicPr>
            <a:picLocks noChangeAspect="1"/>
          </p:cNvPicPr>
          <p:nvPr/>
        </p:nvPicPr>
        <p:blipFill>
          <a:blip r:embed="rId3"/>
          <a:stretch>
            <a:fillRect/>
          </a:stretch>
        </p:blipFill>
        <p:spPr>
          <a:xfrm>
            <a:off x="365919" y="2438400"/>
            <a:ext cx="3810000" cy="2286000"/>
          </a:xfrm>
          <a:prstGeom prst="rect">
            <a:avLst/>
          </a:prstGeom>
          <a:ln>
            <a:noFill/>
          </a:ln>
          <a:effectLst>
            <a:softEdge rad="112500"/>
          </a:effectLst>
        </p:spPr>
      </p:pic>
      <p:pic>
        <p:nvPicPr>
          <p:cNvPr id="4" name="Picture 3" descr="kala.jpg"/>
          <p:cNvPicPr>
            <a:picLocks noChangeAspect="1"/>
          </p:cNvPicPr>
          <p:nvPr/>
        </p:nvPicPr>
        <p:blipFill>
          <a:blip r:embed="rId4"/>
          <a:stretch>
            <a:fillRect/>
          </a:stretch>
        </p:blipFill>
        <p:spPr>
          <a:xfrm>
            <a:off x="4404519" y="2590800"/>
            <a:ext cx="3657600" cy="2057400"/>
          </a:xfrm>
          <a:prstGeom prst="rect">
            <a:avLst/>
          </a:prstGeom>
          <a:ln>
            <a:noFill/>
          </a:ln>
          <a:effectLst>
            <a:softEdge rad="112500"/>
          </a:effectLst>
        </p:spPr>
      </p:pic>
      <p:pic>
        <p:nvPicPr>
          <p:cNvPr id="5" name="Picture 4" descr="di.jpg"/>
          <p:cNvPicPr>
            <a:picLocks noChangeAspect="1"/>
          </p:cNvPicPr>
          <p:nvPr/>
        </p:nvPicPr>
        <p:blipFill>
          <a:blip r:embed="rId5"/>
          <a:stretch>
            <a:fillRect/>
          </a:stretch>
        </p:blipFill>
        <p:spPr>
          <a:xfrm>
            <a:off x="8443119" y="2590800"/>
            <a:ext cx="3504298" cy="1981199"/>
          </a:xfrm>
          <a:prstGeom prst="rect">
            <a:avLst/>
          </a:prstGeom>
          <a:ln>
            <a:noFill/>
          </a:ln>
          <a:effectLst>
            <a:softEdge rad="112500"/>
          </a:effectLst>
        </p:spPr>
      </p:pic>
      <p:sp>
        <p:nvSpPr>
          <p:cNvPr id="6" name="TextBox 5"/>
          <p:cNvSpPr txBox="1"/>
          <p:nvPr/>
        </p:nvSpPr>
        <p:spPr>
          <a:xfrm>
            <a:off x="1356519" y="5334000"/>
            <a:ext cx="967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জলখাবারে আর দিতে চেয়েছেন – বিন্নি ধানের খই, বাড়ির গাছের কবরী কলা ও ভাল মানের গামছা বাঁধা দই । </a:t>
            </a:r>
            <a:endParaRPr lang="en-US" sz="3200" dirty="0">
              <a:latin typeface="NikoshBAN" pitchFamily="2" charset="0"/>
              <a:cs typeface="NikoshBAN" pitchFamily="2" charset="0"/>
            </a:endParaRPr>
          </a:p>
        </p:txBody>
      </p:sp>
      <p:sp>
        <p:nvSpPr>
          <p:cNvPr id="7" name="Frame 6"/>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8" name="Picture 7" descr="khi.jpg"/>
          <p:cNvPicPr>
            <a:picLocks noChangeAspect="1"/>
          </p:cNvPicPr>
          <p:nvPr/>
        </p:nvPicPr>
        <p:blipFill>
          <a:blip r:embed="rId6"/>
          <a:stretch>
            <a:fillRect/>
          </a:stretch>
        </p:blipFill>
        <p:spPr>
          <a:xfrm>
            <a:off x="442119" y="2514600"/>
            <a:ext cx="3733800" cy="2133600"/>
          </a:xfrm>
          <a:prstGeom prst="rect">
            <a:avLst/>
          </a:prstGeom>
          <a:ln w="9525"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PNG"/>
          <p:cNvPicPr>
            <a:picLocks noChangeAspect="1"/>
          </p:cNvPicPr>
          <p:nvPr/>
        </p:nvPicPr>
        <p:blipFill>
          <a:blip r:embed="rId2"/>
          <a:stretch>
            <a:fillRect/>
          </a:stretch>
        </p:blipFill>
        <p:spPr>
          <a:xfrm>
            <a:off x="3490119" y="228600"/>
            <a:ext cx="4724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received_1588056554854555.jpeg"/>
          <p:cNvPicPr>
            <a:picLocks noChangeAspect="1"/>
          </p:cNvPicPr>
          <p:nvPr/>
        </p:nvPicPr>
        <p:blipFill>
          <a:blip r:embed="rId3"/>
          <a:stretch>
            <a:fillRect/>
          </a:stretch>
        </p:blipFill>
        <p:spPr>
          <a:xfrm>
            <a:off x="442119" y="2438400"/>
            <a:ext cx="3810000" cy="2362200"/>
          </a:xfrm>
          <a:prstGeom prst="rect">
            <a:avLst/>
          </a:prstGeom>
          <a:ln>
            <a:noFill/>
          </a:ln>
          <a:effectLst>
            <a:softEdge rad="112500"/>
          </a:effectLst>
        </p:spPr>
      </p:pic>
      <p:pic>
        <p:nvPicPr>
          <p:cNvPr id="6" name="Picture 5" descr="onaswing_tdHRJnHE.gif"/>
          <p:cNvPicPr>
            <a:picLocks noChangeAspect="1"/>
          </p:cNvPicPr>
          <p:nvPr/>
        </p:nvPicPr>
        <p:blipFill>
          <a:blip r:embed="rId4"/>
          <a:stretch>
            <a:fillRect/>
          </a:stretch>
        </p:blipFill>
        <p:spPr>
          <a:xfrm>
            <a:off x="8366919" y="2438400"/>
            <a:ext cx="3352800" cy="2362200"/>
          </a:xfrm>
          <a:prstGeom prst="rect">
            <a:avLst/>
          </a:prstGeom>
          <a:ln>
            <a:noFill/>
          </a:ln>
          <a:effectLst>
            <a:softEdge rad="112500"/>
          </a:effectLst>
        </p:spPr>
      </p:pic>
      <p:sp>
        <p:nvSpPr>
          <p:cNvPr id="8" name="TextBox 7"/>
          <p:cNvSpPr txBox="1"/>
          <p:nvPr/>
        </p:nvSpPr>
        <p:spPr>
          <a:xfrm>
            <a:off x="1432719" y="5334000"/>
            <a:ext cx="9829799"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আম</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ঠালের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বাগানে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আচঁল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পাতিয়া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গাছের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শাখায়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দোলিয়ে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বাতাস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a:t>
            </a:r>
            <a:r>
              <a:rPr lang="en-US" sz="3200" dirty="0" smtClean="0">
                <a:latin typeface="NikoshBAN" pitchFamily="2" charset="0"/>
                <a:cs typeface="NikoshBAN" pitchFamily="2" charset="0"/>
              </a:rPr>
              <a:t> । </a:t>
            </a:r>
            <a:endParaRPr lang="en-US" sz="3200" dirty="0">
              <a:latin typeface="NikoshBAN" pitchFamily="2" charset="0"/>
              <a:cs typeface="NikoshBAN" pitchFamily="2" charset="0"/>
            </a:endParaRPr>
          </a:p>
        </p:txBody>
      </p:sp>
      <p:pic>
        <p:nvPicPr>
          <p:cNvPr id="7" name="Picture 6" descr="গরমে-আরাম.jpg"/>
          <p:cNvPicPr>
            <a:picLocks noChangeAspect="1"/>
          </p:cNvPicPr>
          <p:nvPr/>
        </p:nvPicPr>
        <p:blipFill>
          <a:blip r:embed="rId5"/>
          <a:stretch>
            <a:fillRect/>
          </a:stretch>
        </p:blipFill>
        <p:spPr>
          <a:xfrm>
            <a:off x="4328319" y="2438400"/>
            <a:ext cx="3962400" cy="2362200"/>
          </a:xfrm>
          <a:prstGeom prst="rect">
            <a:avLst/>
          </a:prstGeom>
          <a:ln>
            <a:noFill/>
          </a:ln>
          <a:effectLst>
            <a:softEdge rad="112500"/>
          </a:effectLst>
        </p:spPr>
      </p:pic>
      <p:sp>
        <p:nvSpPr>
          <p:cNvPr id="9" name="Frame 8"/>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999487028_c913fcd01b_b.jpg"/>
          <p:cNvPicPr>
            <a:picLocks noChangeAspect="1"/>
          </p:cNvPicPr>
          <p:nvPr/>
        </p:nvPicPr>
        <p:blipFill>
          <a:blip r:embed="rId2"/>
          <a:stretch>
            <a:fillRect/>
          </a:stretch>
        </p:blipFill>
        <p:spPr>
          <a:xfrm>
            <a:off x="289719" y="2362200"/>
            <a:ext cx="3505200" cy="2743200"/>
          </a:xfrm>
          <a:prstGeom prst="rect">
            <a:avLst/>
          </a:prstGeom>
          <a:ln>
            <a:noFill/>
          </a:ln>
          <a:effectLst>
            <a:softEdge rad="112500"/>
          </a:effectLst>
        </p:spPr>
      </p:pic>
      <p:pic>
        <p:nvPicPr>
          <p:cNvPr id="1026" name="Picture 2" descr="D:\nice.pic\16938847_1516225098419595_1286454985828619140_n.jpg"/>
          <p:cNvPicPr>
            <a:picLocks noChangeAspect="1" noChangeArrowheads="1"/>
          </p:cNvPicPr>
          <p:nvPr/>
        </p:nvPicPr>
        <p:blipFill>
          <a:blip r:embed="rId3"/>
          <a:srcRect/>
          <a:stretch>
            <a:fillRect/>
          </a:stretch>
        </p:blipFill>
        <p:spPr bwMode="auto">
          <a:xfrm>
            <a:off x="3947319" y="2362200"/>
            <a:ext cx="3962400" cy="2743200"/>
          </a:xfrm>
          <a:prstGeom prst="rect">
            <a:avLst/>
          </a:prstGeom>
          <a:ln>
            <a:noFill/>
          </a:ln>
          <a:effectLst>
            <a:softEdge rad="112500"/>
          </a:effectLst>
        </p:spPr>
      </p:pic>
      <p:pic>
        <p:nvPicPr>
          <p:cNvPr id="4" name="Picture 3" descr="2012-10-07-15-32-54-5071a0a60c0bf-4.jpg"/>
          <p:cNvPicPr>
            <a:picLocks noChangeAspect="1"/>
          </p:cNvPicPr>
          <p:nvPr/>
        </p:nvPicPr>
        <p:blipFill>
          <a:blip r:embed="rId4"/>
          <a:stretch>
            <a:fillRect/>
          </a:stretch>
        </p:blipFill>
        <p:spPr>
          <a:xfrm>
            <a:off x="8062119" y="2362200"/>
            <a:ext cx="3581400" cy="2743200"/>
          </a:xfrm>
          <a:prstGeom prst="rect">
            <a:avLst/>
          </a:prstGeom>
          <a:ln>
            <a:noFill/>
          </a:ln>
          <a:effectLst>
            <a:softEdge rad="112500"/>
          </a:effectLst>
        </p:spPr>
      </p:pic>
      <p:pic>
        <p:nvPicPr>
          <p:cNvPr id="5" name="Picture 4" descr="-4.PNG"/>
          <p:cNvPicPr>
            <a:picLocks noChangeAspect="1"/>
          </p:cNvPicPr>
          <p:nvPr/>
        </p:nvPicPr>
        <p:blipFill>
          <a:blip r:embed="rId5"/>
          <a:stretch>
            <a:fillRect/>
          </a:stretch>
        </p:blipFill>
        <p:spPr>
          <a:xfrm>
            <a:off x="3109119" y="152400"/>
            <a:ext cx="5257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04119" y="5410200"/>
            <a:ext cx="998219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err="1" smtClean="0">
                <a:latin typeface="NikoshBAN" pitchFamily="2" charset="0"/>
                <a:cs typeface="NikoshBAN" pitchFamily="2" charset="0"/>
              </a:rPr>
              <a:t>কবি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প্রিয়জনের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মুখকে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উজ্জল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জড়িয়ে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চেয়েছেন</a:t>
            </a:r>
            <a:r>
              <a:rPr lang="en-US" sz="3200" dirty="0" smtClean="0">
                <a:latin typeface="NikoshBAN" pitchFamily="2" charset="0"/>
                <a:cs typeface="NikoshBAN" pitchFamily="2" charset="0"/>
              </a:rPr>
              <a:t> । </a:t>
            </a:r>
            <a:endParaRPr lang="en-US" sz="3200" dirty="0">
              <a:latin typeface="NikoshBAN" pitchFamily="2" charset="0"/>
              <a:cs typeface="NikoshBAN" pitchFamily="2" charset="0"/>
            </a:endParaRPr>
          </a:p>
        </p:txBody>
      </p:sp>
      <p:sp>
        <p:nvSpPr>
          <p:cNvPr id="7" name="Frame 6"/>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harghata-Icin-BG20180619025004.jpg"/>
          <p:cNvPicPr>
            <a:picLocks noChangeAspect="1"/>
          </p:cNvPicPr>
          <p:nvPr/>
        </p:nvPicPr>
        <p:blipFill>
          <a:blip r:embed="rId2"/>
          <a:stretch>
            <a:fillRect/>
          </a:stretch>
        </p:blipFill>
        <p:spPr>
          <a:xfrm>
            <a:off x="6080919" y="2362200"/>
            <a:ext cx="5053012" cy="2667000"/>
          </a:xfrm>
          <a:prstGeom prst="rect">
            <a:avLst/>
          </a:prstGeom>
          <a:ln>
            <a:noFill/>
          </a:ln>
          <a:effectLst>
            <a:softEdge rad="112500"/>
          </a:effectLst>
        </p:spPr>
      </p:pic>
      <p:pic>
        <p:nvPicPr>
          <p:cNvPr id="4" name="Picture 3" descr="-5.PNG"/>
          <p:cNvPicPr>
            <a:picLocks noChangeAspect="1"/>
          </p:cNvPicPr>
          <p:nvPr/>
        </p:nvPicPr>
        <p:blipFill>
          <a:blip r:embed="rId3"/>
          <a:stretch>
            <a:fillRect/>
          </a:stretch>
        </p:blipFill>
        <p:spPr>
          <a:xfrm>
            <a:off x="3794919" y="304800"/>
            <a:ext cx="48006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85119" y="5486400"/>
            <a:ext cx="92202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কবি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দোহনের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উঠার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লোভ</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দেখাচ্ছে</a:t>
            </a:r>
            <a:r>
              <a:rPr lang="en-US" sz="3200" dirty="0" smtClean="0">
                <a:latin typeface="NikoshBAN" pitchFamily="2" charset="0"/>
                <a:cs typeface="NikoshBAN" pitchFamily="2" charset="0"/>
              </a:rPr>
              <a:t> । </a:t>
            </a:r>
            <a:endParaRPr lang="en-US" sz="3200" dirty="0">
              <a:latin typeface="NikoshBAN" pitchFamily="2" charset="0"/>
              <a:cs typeface="NikoshBAN" pitchFamily="2" charset="0"/>
            </a:endParaRPr>
          </a:p>
        </p:txBody>
      </p:sp>
      <p:sp>
        <p:nvSpPr>
          <p:cNvPr id="6" name="Frame 5"/>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7" name="Picture 6" descr="gaci.jpg"/>
          <p:cNvPicPr>
            <a:picLocks noChangeAspect="1"/>
          </p:cNvPicPr>
          <p:nvPr/>
        </p:nvPicPr>
        <p:blipFill>
          <a:blip r:embed="rId4"/>
          <a:stretch>
            <a:fillRect/>
          </a:stretch>
        </p:blipFill>
        <p:spPr>
          <a:xfrm>
            <a:off x="746919" y="2438400"/>
            <a:ext cx="49530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PNG"/>
          <p:cNvPicPr>
            <a:picLocks noChangeAspect="1"/>
          </p:cNvPicPr>
          <p:nvPr/>
        </p:nvPicPr>
        <p:blipFill>
          <a:blip r:embed="rId2"/>
          <a:stretch>
            <a:fillRect/>
          </a:stretch>
        </p:blipFill>
        <p:spPr>
          <a:xfrm>
            <a:off x="3261519" y="228600"/>
            <a:ext cx="50292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dalim.jpg"/>
          <p:cNvPicPr>
            <a:picLocks noChangeAspect="1"/>
          </p:cNvPicPr>
          <p:nvPr/>
        </p:nvPicPr>
        <p:blipFill>
          <a:blip r:embed="rId3"/>
          <a:stretch>
            <a:fillRect/>
          </a:stretch>
        </p:blipFill>
        <p:spPr>
          <a:xfrm>
            <a:off x="213519" y="2590800"/>
            <a:ext cx="3810000" cy="2438400"/>
          </a:xfrm>
          <a:prstGeom prst="rect">
            <a:avLst/>
          </a:prstGeom>
          <a:ln>
            <a:noFill/>
          </a:ln>
          <a:effectLst>
            <a:softEdge rad="112500"/>
          </a:effectLst>
        </p:spPr>
      </p:pic>
      <p:pic>
        <p:nvPicPr>
          <p:cNvPr id="4" name="Picture 3" descr="the-lake.jpg"/>
          <p:cNvPicPr>
            <a:picLocks noChangeAspect="1"/>
          </p:cNvPicPr>
          <p:nvPr/>
        </p:nvPicPr>
        <p:blipFill>
          <a:blip r:embed="rId4"/>
          <a:stretch>
            <a:fillRect/>
          </a:stretch>
        </p:blipFill>
        <p:spPr>
          <a:xfrm>
            <a:off x="4099719" y="2590800"/>
            <a:ext cx="4191000" cy="2438400"/>
          </a:xfrm>
          <a:prstGeom prst="rect">
            <a:avLst/>
          </a:prstGeom>
          <a:ln>
            <a:noFill/>
          </a:ln>
          <a:effectLst>
            <a:softEdge rad="112500"/>
          </a:effectLst>
        </p:spPr>
      </p:pic>
      <p:pic>
        <p:nvPicPr>
          <p:cNvPr id="5" name="Picture 4" descr="18222697_1531947850169498_5806316950859309789_n.jpg"/>
          <p:cNvPicPr>
            <a:picLocks noChangeAspect="1"/>
          </p:cNvPicPr>
          <p:nvPr/>
        </p:nvPicPr>
        <p:blipFill>
          <a:blip r:embed="rId5"/>
          <a:stretch>
            <a:fillRect/>
          </a:stretch>
        </p:blipFill>
        <p:spPr>
          <a:xfrm>
            <a:off x="8366919" y="2590800"/>
            <a:ext cx="3600450" cy="2438400"/>
          </a:xfrm>
          <a:prstGeom prst="rect">
            <a:avLst/>
          </a:prstGeom>
          <a:ln>
            <a:noFill/>
          </a:ln>
          <a:effectLst>
            <a:softEdge rad="112500"/>
          </a:effectLst>
        </p:spPr>
      </p:pic>
      <p:sp>
        <p:nvSpPr>
          <p:cNvPr id="6" name="TextBox 5"/>
          <p:cNvSpPr txBox="1"/>
          <p:nvPr/>
        </p:nvSpPr>
        <p:spPr>
          <a:xfrm>
            <a:off x="975518" y="5334000"/>
            <a:ext cx="10287001"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কবি তার বন্ধুকে তার বাড়ির সৌন্দর্য বর্ণনা করে শুনাচ্ছে – তার বাড়িতে ডালিম গাছে ডালিম ফুল ফুটেছে, তাদের কাল জলের দিঘিতে অনেক হাঁস ভাসিয়া বেড়ায় । </a:t>
            </a:r>
            <a:endParaRPr lang="en-US" sz="3200" dirty="0">
              <a:latin typeface="NikoshBAN" pitchFamily="2" charset="0"/>
              <a:cs typeface="NikoshBAN" pitchFamily="2" charset="0"/>
            </a:endParaRPr>
          </a:p>
        </p:txBody>
      </p:sp>
      <p:sp>
        <p:nvSpPr>
          <p:cNvPr id="7" name="Frame 6"/>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PNG"/>
          <p:cNvPicPr>
            <a:picLocks noChangeAspect="1"/>
          </p:cNvPicPr>
          <p:nvPr/>
        </p:nvPicPr>
        <p:blipFill>
          <a:blip r:embed="rId2"/>
          <a:stretch>
            <a:fillRect/>
          </a:stretch>
        </p:blipFill>
        <p:spPr>
          <a:xfrm>
            <a:off x="3718719" y="228600"/>
            <a:ext cx="4495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math.jpg"/>
          <p:cNvPicPr>
            <a:picLocks noChangeAspect="1"/>
          </p:cNvPicPr>
          <p:nvPr/>
        </p:nvPicPr>
        <p:blipFill>
          <a:blip r:embed="rId3"/>
          <a:stretch>
            <a:fillRect/>
          </a:stretch>
        </p:blipFill>
        <p:spPr>
          <a:xfrm>
            <a:off x="213519" y="2209800"/>
            <a:ext cx="3962400" cy="2209800"/>
          </a:xfrm>
          <a:prstGeom prst="rect">
            <a:avLst/>
          </a:prstGeom>
          <a:ln>
            <a:noFill/>
          </a:ln>
          <a:effectLst>
            <a:softEdge rad="112500"/>
          </a:effectLst>
        </p:spPr>
      </p:pic>
      <p:pic>
        <p:nvPicPr>
          <p:cNvPr id="4" name="Picture 3" descr="mu.jpg"/>
          <p:cNvPicPr>
            <a:picLocks noChangeAspect="1"/>
          </p:cNvPicPr>
          <p:nvPr/>
        </p:nvPicPr>
        <p:blipFill>
          <a:blip r:embed="rId4"/>
          <a:stretch>
            <a:fillRect/>
          </a:stretch>
        </p:blipFill>
        <p:spPr>
          <a:xfrm>
            <a:off x="4328319" y="2209800"/>
            <a:ext cx="3810000" cy="2362200"/>
          </a:xfrm>
          <a:prstGeom prst="rect">
            <a:avLst/>
          </a:prstGeom>
          <a:ln>
            <a:noFill/>
          </a:ln>
          <a:effectLst>
            <a:softEdge rad="112500"/>
          </a:effectLst>
        </p:spPr>
      </p:pic>
      <p:pic>
        <p:nvPicPr>
          <p:cNvPr id="5" name="Picture 4" descr="HOURS.jpg"/>
          <p:cNvPicPr>
            <a:picLocks noChangeAspect="1"/>
          </p:cNvPicPr>
          <p:nvPr/>
        </p:nvPicPr>
        <p:blipFill>
          <a:blip r:embed="rId5"/>
          <a:stretch>
            <a:fillRect/>
          </a:stretch>
        </p:blipFill>
        <p:spPr>
          <a:xfrm>
            <a:off x="8138319" y="2209800"/>
            <a:ext cx="3618124" cy="2286000"/>
          </a:xfrm>
          <a:prstGeom prst="rect">
            <a:avLst/>
          </a:prstGeom>
          <a:ln>
            <a:noFill/>
          </a:ln>
          <a:effectLst>
            <a:softEdge rad="112500"/>
          </a:effectLst>
        </p:spPr>
      </p:pic>
      <p:sp>
        <p:nvSpPr>
          <p:cNvPr id="6" name="TextBox 5"/>
          <p:cNvSpPr txBox="1"/>
          <p:nvPr/>
        </p:nvSpPr>
        <p:spPr>
          <a:xfrm>
            <a:off x="1432720" y="4876800"/>
            <a:ext cx="10134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atin typeface="NikoshBAN" pitchFamily="2" charset="0"/>
                <a:cs typeface="NikoshBAN" pitchFamily="2" charset="0"/>
              </a:rPr>
              <a:t>কবি বতার বন্ধুকে তার বাড়ি যাওয়ার পথের ঠিকানা দিচ্ছে  - কোন দিকে কবির বাড়ি তা দেখিয়ে বলছে যে, তার এলাকায় অধিক পরিমানে মশলা জাতীয় শস্য উৎপন্ন হয় , তাই মশলা জাতীয় শস্য ফুলের গন্ধ শুকে যাত্রা থামানুর কথা বলছেন । </a:t>
            </a:r>
            <a:endParaRPr lang="en-US" sz="3200" dirty="0">
              <a:latin typeface="NikoshBAN" pitchFamily="2" charset="0"/>
              <a:cs typeface="NikoshBAN" pitchFamily="2" charset="0"/>
            </a:endParaRPr>
          </a:p>
        </p:txBody>
      </p:sp>
      <p:sp>
        <p:nvSpPr>
          <p:cNvPr id="7" name="Frame 6"/>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7204" y="2743202"/>
            <a:ext cx="5168781" cy="769441"/>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bn-IN"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সময়ঃ ০৫ মিনিট </a:t>
            </a:r>
            <a:endPar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TextBox 4"/>
          <p:cNvSpPr txBox="1"/>
          <p:nvPr/>
        </p:nvSpPr>
        <p:spPr>
          <a:xfrm>
            <a:off x="1621578" y="3886200"/>
            <a:ext cx="9020030" cy="2308324"/>
          </a:xfrm>
          <a:prstGeom prst="rect">
            <a:avLst/>
          </a:prstGeom>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(ক) কবি তার বন্ধুকে জলপানের সাথে খাওয়ার জন্য কী কী দিতে চেয়েছেন ?</a:t>
            </a:r>
          </a:p>
          <a:p>
            <a:r>
              <a:rPr lang="bn-IN" sz="36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(খ)কবি তার বন্ধুকে কোথায়, কিসে শুয়াইয়া ,কি ভাবে বাতাস </a:t>
            </a:r>
            <a:r>
              <a:rPr lang="en-US" sz="36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bn-IN" sz="36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করতে চেয়েছেন?  </a:t>
            </a:r>
            <a:endParaRPr lang="en-US" sz="3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7" name="Rectangle 6"/>
          <p:cNvSpPr/>
          <p:nvPr/>
        </p:nvSpPr>
        <p:spPr>
          <a:xfrm>
            <a:off x="608093" y="304800"/>
            <a:ext cx="3243156" cy="2554545"/>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lvl="0"/>
            <a:r>
              <a:rPr lang="bn-IN" sz="8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জোড়ায় কাজ </a:t>
            </a:r>
            <a:endParaRPr lang="en-US" sz="8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8" name="Picture 7" descr="p.w03.jpg"/>
          <p:cNvPicPr>
            <a:picLocks noChangeAspect="1"/>
          </p:cNvPicPr>
          <p:nvPr/>
        </p:nvPicPr>
        <p:blipFill>
          <a:blip r:embed="rId2"/>
          <a:stretch>
            <a:fillRect/>
          </a:stretch>
        </p:blipFill>
        <p:spPr>
          <a:xfrm>
            <a:off x="6689011" y="381000"/>
            <a:ext cx="5042096" cy="1752600"/>
          </a:xfrm>
          <a:prstGeom prst="rect">
            <a:avLst/>
          </a:prstGeom>
          <a:scene3d>
            <a:camera prst="isometricOffAxis2Left"/>
            <a:lightRig rig="threePt" dir="t"/>
          </a:scene3d>
        </p:spPr>
      </p:pic>
      <p:sp>
        <p:nvSpPr>
          <p:cNvPr id="9" name="Left-Right Arrow 8"/>
          <p:cNvSpPr/>
          <p:nvPr/>
        </p:nvSpPr>
        <p:spPr>
          <a:xfrm>
            <a:off x="3947319" y="609600"/>
            <a:ext cx="2743200" cy="1447800"/>
          </a:xfrm>
          <a:prstGeom prst="leftRightArrow">
            <a:avLst/>
          </a:prstGeom>
          <a:ln>
            <a:solidFill>
              <a:srgbClr val="00B050"/>
            </a:solidFill>
          </a:ln>
          <a:scene3d>
            <a:camera prst="isometricOffAxis1Righ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rame 9"/>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624" y="152402"/>
            <a:ext cx="8817333"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7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শিক্ষকের</a:t>
            </a:r>
            <a:r>
              <a:rPr lang="en-US" sz="7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7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আদর্শ</a:t>
            </a:r>
            <a:r>
              <a:rPr lang="en-US" sz="7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80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পাঠ</a:t>
            </a:r>
            <a:r>
              <a:rPr lang="en-US" sz="8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8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TextBox 3"/>
          <p:cNvSpPr txBox="1"/>
          <p:nvPr/>
        </p:nvSpPr>
        <p:spPr>
          <a:xfrm>
            <a:off x="1925625" y="1828800"/>
            <a:ext cx="881733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dirty="0" smtClean="0">
                <a:solidFill>
                  <a:srgbClr val="002060"/>
                </a:solidFill>
                <a:latin typeface="NikoshBAN" pitchFamily="2" charset="0"/>
                <a:cs typeface="NikoshBAN" pitchFamily="2" charset="0"/>
              </a:rPr>
              <a:t>       </a:t>
            </a:r>
            <a:r>
              <a:rPr lang="en-US" sz="4000" dirty="0" smtClean="0">
                <a:solidFill>
                  <a:srgbClr val="002060"/>
                </a:solidFill>
                <a:latin typeface="NikoshBAN" pitchFamily="2" charset="0"/>
                <a:cs typeface="NikoshBAN" pitchFamily="2" charset="0"/>
              </a:rPr>
              <a:t>আ</a:t>
            </a:r>
            <a:r>
              <a:rPr lang="bn-IN" sz="4000" dirty="0" smtClean="0">
                <a:solidFill>
                  <a:srgbClr val="002060"/>
                </a:solidFill>
                <a:latin typeface="NikoshBAN" pitchFamily="2" charset="0"/>
                <a:cs typeface="NikoshBAN" pitchFamily="2" charset="0"/>
              </a:rPr>
              <a:t>মি </a:t>
            </a:r>
            <a:r>
              <a:rPr lang="en-US" sz="4000" dirty="0" err="1" smtClean="0">
                <a:solidFill>
                  <a:srgbClr val="002060"/>
                </a:solidFill>
                <a:latin typeface="NikoshBAN" pitchFamily="2" charset="0"/>
                <a:cs typeface="NikoshBAN" pitchFamily="2" charset="0"/>
              </a:rPr>
              <a:t>পড়ি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তোমরা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মনোযোগ</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দিয়ে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শোন</a:t>
            </a:r>
            <a:r>
              <a:rPr lang="en-US" sz="4000" dirty="0" smtClean="0">
                <a:solidFill>
                  <a:srgbClr val="002060"/>
                </a:solidFill>
                <a:latin typeface="NikoshBAN" pitchFamily="2" charset="0"/>
                <a:cs typeface="NikoshBAN" pitchFamily="2" charset="0"/>
              </a:rPr>
              <a:t> </a:t>
            </a:r>
            <a:endParaRPr lang="en-US" sz="4000" dirty="0">
              <a:solidFill>
                <a:srgbClr val="002060"/>
              </a:solidFill>
              <a:latin typeface="NikoshBAN" pitchFamily="2" charset="0"/>
              <a:cs typeface="NikoshBAN" pitchFamily="2" charset="0"/>
            </a:endParaRPr>
          </a:p>
        </p:txBody>
      </p:sp>
      <p:pic>
        <p:nvPicPr>
          <p:cNvPr id="5" name="Picture 4" descr="20191121_115601.jpg"/>
          <p:cNvPicPr>
            <a:picLocks noChangeAspect="1"/>
          </p:cNvPicPr>
          <p:nvPr/>
        </p:nvPicPr>
        <p:blipFill>
          <a:blip r:embed="rId3" cstate="print"/>
          <a:stretch>
            <a:fillRect/>
          </a:stretch>
        </p:blipFill>
        <p:spPr>
          <a:xfrm>
            <a:off x="2736414" y="2743200"/>
            <a:ext cx="6384965" cy="3733800"/>
          </a:xfrm>
          <a:prstGeom prst="rect">
            <a:avLst/>
          </a:prstGeom>
        </p:spPr>
      </p:pic>
      <p:pic>
        <p:nvPicPr>
          <p:cNvPr id="7" name="আমার বাড়ি -জসীমউদদীন  --  বাংলা কবিতা আবৃত্তি(1).mp3">
            <a:hlinkClick r:id="" action="ppaction://media"/>
          </p:cNvPr>
          <p:cNvPicPr>
            <a:picLocks noRot="1" noChangeAspect="1"/>
          </p:cNvPicPr>
          <p:nvPr>
            <a:audioFile r:link="rId1"/>
          </p:nvPr>
        </p:nvPicPr>
        <p:blipFill>
          <a:blip r:embed="rId4"/>
          <a:stretch>
            <a:fillRect/>
          </a:stretch>
        </p:blipFill>
        <p:spPr>
          <a:xfrm>
            <a:off x="5878222" y="3276600"/>
            <a:ext cx="405395" cy="304800"/>
          </a:xfrm>
          <a:prstGeom prst="rect">
            <a:avLst/>
          </a:prstGeom>
        </p:spPr>
      </p:pic>
      <p:pic>
        <p:nvPicPr>
          <p:cNvPr id="6" name="Picture 5" descr="-1.PNG"/>
          <p:cNvPicPr>
            <a:picLocks noChangeAspect="1"/>
          </p:cNvPicPr>
          <p:nvPr/>
        </p:nvPicPr>
        <p:blipFill>
          <a:blip r:embed="rId5"/>
          <a:stretch>
            <a:fillRect/>
          </a:stretch>
        </p:blipFill>
        <p:spPr>
          <a:xfrm>
            <a:off x="365919" y="2743200"/>
            <a:ext cx="2286000" cy="3657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apture.PNG"/>
          <p:cNvPicPr>
            <a:picLocks noChangeAspect="1"/>
          </p:cNvPicPr>
          <p:nvPr/>
        </p:nvPicPr>
        <p:blipFill>
          <a:blip r:embed="rId6"/>
          <a:stretch>
            <a:fillRect/>
          </a:stretch>
        </p:blipFill>
        <p:spPr>
          <a:xfrm>
            <a:off x="9509919" y="2743200"/>
            <a:ext cx="2203014" cy="3886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9" name="Frame 8"/>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8000" numSld="999"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73" y="304800"/>
            <a:ext cx="7905195"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6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 pitchFamily="2" charset="0"/>
                <a:cs typeface="Nikosh" pitchFamily="2" charset="0"/>
              </a:rPr>
              <a:t>পরিচিতি</a:t>
            </a:r>
            <a:r>
              <a:rPr lang="en-US" sz="6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 pitchFamily="2" charset="0"/>
                <a:cs typeface="Nikosh" pitchFamily="2" charset="0"/>
              </a:rPr>
              <a:t> </a:t>
            </a:r>
            <a:endParaRPr lang="en-US" sz="6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 pitchFamily="2" charset="0"/>
              <a:cs typeface="Nikosh" pitchFamily="2" charset="0"/>
            </a:endParaRPr>
          </a:p>
        </p:txBody>
      </p:sp>
      <p:sp>
        <p:nvSpPr>
          <p:cNvPr id="3" name="Text Placeholder 2"/>
          <p:cNvSpPr>
            <a:spLocks noGrp="1"/>
          </p:cNvSpPr>
          <p:nvPr>
            <p:ph type="body" idx="1"/>
          </p:nvPr>
        </p:nvSpPr>
        <p:spPr>
          <a:xfrm>
            <a:off x="608092" y="1676402"/>
            <a:ext cx="5373591" cy="498475"/>
          </a:xfrm>
        </p:spPr>
        <p:txBody>
          <a:bodyPr/>
          <a:lstStyle/>
          <a:p>
            <a:r>
              <a:rPr lang="en-US"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 pitchFamily="2" charset="0"/>
                <a:cs typeface="Nikosh" pitchFamily="2" charset="0"/>
              </a:rPr>
              <a:t>          </a:t>
            </a:r>
          </a:p>
          <a:p>
            <a:endParaRPr lang="en-US" dirty="0"/>
          </a:p>
        </p:txBody>
      </p:sp>
      <p:sp>
        <p:nvSpPr>
          <p:cNvPr id="4" name="Content Placeholder 3"/>
          <p:cNvSpPr>
            <a:spLocks noGrp="1"/>
          </p:cNvSpPr>
          <p:nvPr>
            <p:ph sz="half" idx="2"/>
          </p:nvPr>
        </p:nvSpPr>
        <p:spPr>
          <a:xfrm>
            <a:off x="608092" y="2971801"/>
            <a:ext cx="6283616" cy="3428999"/>
          </a:xfrm>
        </p:spPr>
        <p:style>
          <a:lnRef idx="1">
            <a:schemeClr val="accent6"/>
          </a:lnRef>
          <a:fillRef idx="2">
            <a:schemeClr val="accent6"/>
          </a:fillRef>
          <a:effectRef idx="1">
            <a:schemeClr val="accent6"/>
          </a:effectRef>
          <a:fontRef idx="minor">
            <a:schemeClr val="dk1"/>
          </a:fontRef>
        </p:style>
        <p:txBody>
          <a:bodyPr>
            <a:normAutofit fontScale="92500"/>
          </a:bodyPr>
          <a:lstStyle/>
          <a:p>
            <a:pPr>
              <a:buNone/>
            </a:pP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bn-IN"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মোঃমিজানুর</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রহমান</a:t>
            </a:r>
            <a:r>
              <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চৌধুরী</a:t>
            </a:r>
            <a:endParaRPr lang="en-US"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buNone/>
            </a:pP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bn-IN"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সহকারী</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অধ্যাপক</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জীববিজ্ঞান</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buNone/>
            </a:pP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বিশ্ব</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জাকের</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মঞ্জিল</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আলিয়া</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কামিল</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মাদ্রাসা</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buNone/>
            </a:pPr>
            <a:r>
              <a:rPr lang="en-US" sz="2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বিশ্ব</a:t>
            </a:r>
            <a:r>
              <a:rPr lang="en-US" sz="3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জাকের</a:t>
            </a:r>
            <a:r>
              <a:rPr lang="en-US" sz="3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মঞ্জিল-৭৮২২</a:t>
            </a:r>
          </a:p>
          <a:p>
            <a:pPr>
              <a:buNone/>
            </a:pPr>
            <a:r>
              <a:rPr lang="en-US" sz="3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5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সদরপুর</a:t>
            </a:r>
            <a:r>
              <a:rPr lang="en-US" sz="3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5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ফরিদপুর</a:t>
            </a:r>
            <a:r>
              <a:rPr lang="en-US" sz="35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p>
          <a:p>
            <a:pPr>
              <a:buNone/>
            </a:pPr>
            <a:r>
              <a:rPr lang="en-US" sz="3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0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মোবাইলঃ</a:t>
            </a:r>
            <a:r>
              <a:rPr lang="en-US" sz="3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০১৮১৮২৬২৩৮৯</a:t>
            </a:r>
            <a:r>
              <a:rPr lang="en-US" sz="3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ongolian Baiti" pitchFamily="66" charset="0"/>
                <a:cs typeface="Mongolian Baiti" pitchFamily="66" charset="0"/>
              </a:rPr>
              <a:t> </a:t>
            </a:r>
          </a:p>
          <a:p>
            <a:endParaRPr lang="en-US" dirty="0"/>
          </a:p>
        </p:txBody>
      </p:sp>
      <p:sp>
        <p:nvSpPr>
          <p:cNvPr id="5" name="Text Placeholder 4"/>
          <p:cNvSpPr>
            <a:spLocks noGrp="1"/>
          </p:cNvSpPr>
          <p:nvPr>
            <p:ph type="body" sz="quarter" idx="3"/>
          </p:nvPr>
        </p:nvSpPr>
        <p:spPr>
          <a:xfrm>
            <a:off x="7803846" y="1981200"/>
            <a:ext cx="3243157" cy="685800"/>
          </a:xfrm>
        </p:spPr>
        <p:style>
          <a:lnRef idx="1">
            <a:schemeClr val="accent6"/>
          </a:lnRef>
          <a:fillRef idx="2">
            <a:schemeClr val="accent6"/>
          </a:fillRef>
          <a:effectRef idx="1">
            <a:schemeClr val="accent6"/>
          </a:effectRef>
          <a:fontRef idx="minor">
            <a:schemeClr val="dk1"/>
          </a:fontRef>
        </p:style>
        <p:txBody>
          <a:bodyPr>
            <a:normAutofit fontScale="25000" lnSpcReduction="20000"/>
          </a:bodyPr>
          <a:lstStyle/>
          <a:p>
            <a:r>
              <a:rPr lang="en-US" sz="3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p>
          <a:p>
            <a:r>
              <a:rPr lang="en-US" sz="9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14400"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পাঠ</a:t>
            </a:r>
            <a:r>
              <a:rPr lang="bn-IN" sz="144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পরিচিতি</a:t>
            </a:r>
            <a:endParaRPr lang="en-US" sz="3600" dirty="0"/>
          </a:p>
        </p:txBody>
      </p:sp>
      <p:sp>
        <p:nvSpPr>
          <p:cNvPr id="6" name="Content Placeholder 5"/>
          <p:cNvSpPr>
            <a:spLocks noGrp="1"/>
          </p:cNvSpPr>
          <p:nvPr>
            <p:ph sz="quarter" idx="4"/>
          </p:nvPr>
        </p:nvSpPr>
        <p:spPr>
          <a:xfrm>
            <a:off x="7195754" y="2971802"/>
            <a:ext cx="4459341" cy="3428998"/>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শ্রেণিঃ সপ্তম</a:t>
            </a:r>
          </a:p>
          <a:p>
            <a:pPr>
              <a:buNone/>
            </a:pP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বিষয়ঃ সপ্তবর্ণা</a:t>
            </a:r>
          </a:p>
          <a:p>
            <a:pPr>
              <a:buNone/>
            </a:pP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সাধারন পাঠঃ কবিতা </a:t>
            </a:r>
          </a:p>
          <a:p>
            <a:pPr>
              <a:buNone/>
            </a:pP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সময়ঃ ৪৫ মিনিট </a:t>
            </a:r>
          </a:p>
          <a:p>
            <a:pPr>
              <a:buNone/>
            </a:pP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তাং- ২৪/</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11</a:t>
            </a: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/২০১</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9 </a:t>
            </a:r>
            <a:r>
              <a:rPr lang="en-US" sz="28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ইং</a:t>
            </a: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1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105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endParaRPr lang="en-US" dirty="0"/>
          </a:p>
        </p:txBody>
      </p:sp>
      <p:sp>
        <p:nvSpPr>
          <p:cNvPr id="7" name="Rectangle 6"/>
          <p:cNvSpPr/>
          <p:nvPr/>
        </p:nvSpPr>
        <p:spPr>
          <a:xfrm>
            <a:off x="1418881" y="1981202"/>
            <a:ext cx="456068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 pitchFamily="2" charset="0"/>
                <a:cs typeface="Nikosh" pitchFamily="2" charset="0"/>
              </a:rPr>
              <a:t>শিক্ষক</a:t>
            </a: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 pitchFamily="2" charset="0"/>
                <a:cs typeface="Nikosh" pitchFamily="2" charset="0"/>
              </a:rPr>
              <a:t>  </a:t>
            </a:r>
            <a:r>
              <a:rPr lang="en-US" sz="36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 pitchFamily="2" charset="0"/>
                <a:cs typeface="Nikosh" pitchFamily="2" charset="0"/>
              </a:rPr>
              <a:t>পরিচিতি</a:t>
            </a: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 pitchFamily="2" charset="0"/>
                <a:cs typeface="Nikosh" pitchFamily="2" charset="0"/>
              </a:rPr>
              <a:t> </a:t>
            </a:r>
            <a:endParaRPr lang="en-US" sz="36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 pitchFamily="2" charset="0"/>
              <a:cs typeface="Nikosh" pitchFamily="2" charset="0"/>
            </a:endParaRPr>
          </a:p>
        </p:txBody>
      </p:sp>
      <p:sp>
        <p:nvSpPr>
          <p:cNvPr id="8" name="Frame 7"/>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506743" y="2667000"/>
            <a:ext cx="11148352" cy="3962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p:cNvSpPr txBox="1"/>
          <p:nvPr/>
        </p:nvSpPr>
        <p:spPr>
          <a:xfrm>
            <a:off x="2837762" y="152400"/>
            <a:ext cx="679036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5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শিক্ষার্থীদের</a:t>
            </a:r>
            <a: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5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সরব</a:t>
            </a:r>
            <a: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5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পাঠ</a:t>
            </a:r>
            <a:endParaRPr lang="en-U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TextBox 3"/>
          <p:cNvSpPr txBox="1"/>
          <p:nvPr/>
        </p:nvSpPr>
        <p:spPr>
          <a:xfrm>
            <a:off x="1317532" y="1219201"/>
            <a:ext cx="993216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তোমাদের মাঝ থেকে একজন পাঠ কর এবং অন্যরা তাকে অনুসরন কর । </a:t>
            </a:r>
            <a:endParaRPr lang="en-US" sz="4000" dirty="0">
              <a:latin typeface="NikoshBAN" pitchFamily="2" charset="0"/>
              <a:cs typeface="NikoshBAN" pitchFamily="2" charset="0"/>
            </a:endParaRPr>
          </a:p>
        </p:txBody>
      </p:sp>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518" y="5181600"/>
            <a:ext cx="8229601" cy="707886"/>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প্রশ্নঃ </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a:t>
            </a:r>
            <a:r>
              <a:rPr lang="bn-IN"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আমার  বাড়ি’ কবিতার ভাবার্থ বর্ণনা কর।  </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608094" y="381000"/>
            <a:ext cx="3547202" cy="2554545"/>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80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দলীয়</a:t>
            </a:r>
            <a:r>
              <a:rPr lang="en-US" sz="8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80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কাজ</a:t>
            </a:r>
            <a:r>
              <a:rPr lang="en-US" sz="8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8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5" name="Picture 4" descr="IMG_20171107_121020.jpg"/>
          <p:cNvPicPr>
            <a:picLocks noChangeAspect="1"/>
          </p:cNvPicPr>
          <p:nvPr/>
        </p:nvPicPr>
        <p:blipFill>
          <a:blip r:embed="rId2"/>
          <a:stretch>
            <a:fillRect/>
          </a:stretch>
        </p:blipFill>
        <p:spPr>
          <a:xfrm>
            <a:off x="6486314" y="304800"/>
            <a:ext cx="5270130" cy="2247900"/>
          </a:xfrm>
          <a:prstGeom prst="rect">
            <a:avLst/>
          </a:prstGeom>
          <a:scene3d>
            <a:camera prst="isometricOffAxis2Left"/>
            <a:lightRig rig="threePt" dir="t"/>
          </a:scene3d>
        </p:spPr>
      </p:pic>
      <p:sp>
        <p:nvSpPr>
          <p:cNvPr id="6" name="Left-Right Arrow 5"/>
          <p:cNvSpPr/>
          <p:nvPr/>
        </p:nvSpPr>
        <p:spPr>
          <a:xfrm>
            <a:off x="4053946" y="228600"/>
            <a:ext cx="2533716" cy="1447800"/>
          </a:xfrm>
          <a:prstGeom prst="leftRightArrow">
            <a:avLst/>
          </a:prstGeom>
          <a:ln>
            <a:solidFill>
              <a:srgbClr val="00B050"/>
            </a:solidFill>
          </a:ln>
          <a:scene3d>
            <a:camera prst="isometricOffAxis2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794919" y="3429000"/>
            <a:ext cx="3810000" cy="769441"/>
          </a:xfrm>
          <a:prstGeom prst="rect">
            <a:avLst/>
          </a:prstGeom>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সময়ঃ</a:t>
            </a:r>
            <a:r>
              <a:rPr lang="en-US" sz="4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০৫ </a:t>
            </a:r>
            <a:r>
              <a:rPr lang="en-US" sz="4400" b="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মিনিট</a:t>
            </a:r>
            <a:r>
              <a:rPr lang="en-US" sz="4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Frame 7"/>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3719" y="4191000"/>
            <a:ext cx="75438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১। ‘আমার বাড়ি’ কবিতার লেখকের নাম কী?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5" name="TextBox 4"/>
          <p:cNvSpPr txBox="1"/>
          <p:nvPr/>
        </p:nvSpPr>
        <p:spPr>
          <a:xfrm>
            <a:off x="3185319" y="5105402"/>
            <a:ext cx="463866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পল্লী কবি জসীম উদ্‌দীন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TextBox 5"/>
          <p:cNvSpPr txBox="1"/>
          <p:nvPr/>
        </p:nvSpPr>
        <p:spPr>
          <a:xfrm>
            <a:off x="1813719" y="4191000"/>
            <a:ext cx="83058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২। পল্লী কবি কোন জেলায় জন্ম গ্রহন করেন?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7" name="TextBox 6"/>
          <p:cNvSpPr txBox="1"/>
          <p:nvPr/>
        </p:nvSpPr>
        <p:spPr>
          <a:xfrm>
            <a:off x="3261519" y="5105402"/>
            <a:ext cx="24140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ফরিদপুর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9" name="TextBox 8"/>
          <p:cNvSpPr txBox="1"/>
          <p:nvPr/>
        </p:nvSpPr>
        <p:spPr>
          <a:xfrm>
            <a:off x="1813720" y="4114800"/>
            <a:ext cx="8382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৩। কবি বন্ধু কে কী দ্বারা বাতাস করতে চেয়েছেন ? </a:t>
            </a:r>
            <a:endPar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sp>
        <p:nvSpPr>
          <p:cNvPr id="10" name="TextBox 9"/>
          <p:cNvSpPr txBox="1"/>
          <p:nvPr/>
        </p:nvSpPr>
        <p:spPr>
          <a:xfrm>
            <a:off x="3413918" y="5105402"/>
            <a:ext cx="408588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গাছের শাখা দুলিয়ে।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1" name="TextBox 10"/>
          <p:cNvSpPr txBox="1"/>
          <p:nvPr/>
        </p:nvSpPr>
        <p:spPr>
          <a:xfrm>
            <a:off x="1813720" y="4114800"/>
            <a:ext cx="8382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৪। কবি বন্ধুকে কী ফুলের মালা দিতে চেয়েছেন ?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12" name="TextBox 11"/>
          <p:cNvSpPr txBox="1"/>
          <p:nvPr/>
        </p:nvSpPr>
        <p:spPr>
          <a:xfrm>
            <a:off x="3413919" y="5105402"/>
            <a:ext cx="286969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তারা ফুলের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3" name="TextBox 12"/>
          <p:cNvSpPr txBox="1"/>
          <p:nvPr/>
        </p:nvSpPr>
        <p:spPr>
          <a:xfrm>
            <a:off x="1813719" y="3352802"/>
            <a:ext cx="96012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৫। </a:t>
            </a:r>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কবি বন্ধুকে কোন ফুলের গন্ধ শুঁকে রথ থামাতে বলেছেন ?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14" name="TextBox 13"/>
          <p:cNvSpPr txBox="1"/>
          <p:nvPr/>
        </p:nvSpPr>
        <p:spPr>
          <a:xfrm>
            <a:off x="3413919" y="5105402"/>
            <a:ext cx="342666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মৌরি ফুলের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5" name="TextBox 14"/>
          <p:cNvSpPr txBox="1"/>
          <p:nvPr/>
        </p:nvSpPr>
        <p:spPr>
          <a:xfrm>
            <a:off x="1813719" y="3657600"/>
            <a:ext cx="86868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৬।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কিসের</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শব্দ</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শুনি</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সকালে</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জাগার</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কথা</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ব</a:t>
            </a:r>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লে</a:t>
            </a:r>
            <a:r>
              <a:rPr lang="en-US" sz="4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ছেন</a:t>
            </a:r>
            <a:r>
              <a:rPr lang="en-US"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16" name="TextBox 15"/>
          <p:cNvSpPr txBox="1"/>
          <p:nvPr/>
        </p:nvSpPr>
        <p:spPr>
          <a:xfrm>
            <a:off x="3413919" y="5105402"/>
            <a:ext cx="418723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a:t>
            </a: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গাভীর</a:t>
            </a: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দুধ</a:t>
            </a: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দোহনের</a:t>
            </a: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7" name="TextBox 16"/>
          <p:cNvSpPr txBox="1"/>
          <p:nvPr/>
        </p:nvSpPr>
        <p:spPr>
          <a:xfrm>
            <a:off x="1813719" y="3657600"/>
            <a:ext cx="76962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৭</a:t>
            </a:r>
            <a:r>
              <a:rPr lang="bn-IN" sz="4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সারা দিন বন্ধুকে নিয়ে কী করতে চেয়েছেন ? </a:t>
            </a:r>
            <a:endPar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sp>
        <p:nvSpPr>
          <p:cNvPr id="18" name="TextBox 17"/>
          <p:cNvSpPr txBox="1"/>
          <p:nvPr/>
        </p:nvSpPr>
        <p:spPr>
          <a:xfrm>
            <a:off x="3566319" y="5105402"/>
            <a:ext cx="280368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খেলা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9" name="TextBox 18"/>
          <p:cNvSpPr txBox="1"/>
          <p:nvPr/>
        </p:nvSpPr>
        <p:spPr>
          <a:xfrm>
            <a:off x="1813720" y="3429000"/>
            <a:ext cx="7010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৮। কবির বাড়ির ডালিম গাছে কীসের হাসি ? </a:t>
            </a:r>
            <a:endParaRPr lang="en-US"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20" name="TextBox 19"/>
          <p:cNvSpPr txBox="1"/>
          <p:nvPr/>
        </p:nvSpPr>
        <p:spPr>
          <a:xfrm>
            <a:off x="3490119" y="5105402"/>
            <a:ext cx="350293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ডালিম ফুলের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1" name="TextBox 20"/>
          <p:cNvSpPr txBox="1"/>
          <p:nvPr/>
        </p:nvSpPr>
        <p:spPr>
          <a:xfrm>
            <a:off x="1813719" y="3429000"/>
            <a:ext cx="7010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৯। কাজলা দিঘির কাজল জলে কী ভাসে ? </a:t>
            </a:r>
            <a:endPar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itchFamily="2" charset="0"/>
              <a:cs typeface="NikoshBAN" pitchFamily="2" charset="0"/>
            </a:endParaRPr>
          </a:p>
        </p:txBody>
      </p:sp>
      <p:sp>
        <p:nvSpPr>
          <p:cNvPr id="22" name="TextBox 21"/>
          <p:cNvSpPr txBox="1"/>
          <p:nvPr/>
        </p:nvSpPr>
        <p:spPr>
          <a:xfrm>
            <a:off x="3490119" y="5105400"/>
            <a:ext cx="259513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উত্তরঃ হাঁস </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3" name="Frame 22"/>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 name="Rectangle 23"/>
          <p:cNvSpPr/>
          <p:nvPr/>
        </p:nvSpPr>
        <p:spPr>
          <a:xfrm>
            <a:off x="746920" y="457200"/>
            <a:ext cx="4267199" cy="2215991"/>
          </a:xfrm>
          <a:prstGeom prst="rect">
            <a:avLst/>
          </a:prstGeom>
          <a:scene3d>
            <a:camera prst="isometricOffAxis1Right"/>
            <a:lightRig rig="threePt" dir="t"/>
          </a:scene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bn-IN" sz="13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মূ</a:t>
            </a:r>
            <a:r>
              <a:rPr lang="bn-IN" sz="9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ল্যায়</a:t>
            </a:r>
            <a:r>
              <a:rPr lang="bn-IN" sz="13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ন</a:t>
            </a:r>
            <a:r>
              <a:rPr lang="bn-IN" sz="9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96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25" name="Picture 24" descr="eva03.jpg"/>
          <p:cNvPicPr>
            <a:picLocks noChangeAspect="1"/>
          </p:cNvPicPr>
          <p:nvPr/>
        </p:nvPicPr>
        <p:blipFill>
          <a:blip r:embed="rId2"/>
          <a:stretch>
            <a:fillRect/>
          </a:stretch>
        </p:blipFill>
        <p:spPr>
          <a:xfrm>
            <a:off x="6995319" y="457200"/>
            <a:ext cx="4267200" cy="21336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scene3d>
            <a:camera prst="isometricOffAxis1Right"/>
            <a:lightRig rig="threePt" dir="t"/>
          </a:scene3d>
        </p:spPr>
      </p:pic>
      <p:sp>
        <p:nvSpPr>
          <p:cNvPr id="26" name="Left-Right Arrow 25"/>
          <p:cNvSpPr/>
          <p:nvPr/>
        </p:nvSpPr>
        <p:spPr>
          <a:xfrm rot="955733">
            <a:off x="5080254" y="844087"/>
            <a:ext cx="1863143" cy="1233828"/>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1" nodeType="clickEffect">
                                  <p:stCondLst>
                                    <p:cond delay="0"/>
                                  </p:stCondLst>
                                  <p:childTnLst>
                                    <p:animEffect transition="out" filter="strips(down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1" nodeType="clickEffect">
                                  <p:stCondLst>
                                    <p:cond delay="0"/>
                                  </p:stCondLst>
                                  <p:childTnLst>
                                    <p:animEffect transition="out" filter="strips(downLeft)">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1" nodeType="clickEffect">
                                  <p:stCondLst>
                                    <p:cond delay="0"/>
                                  </p:stCondLst>
                                  <p:childTnLst>
                                    <p:animEffect transition="out" filter="strips(downLeft)">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6" fill="hold" grpId="1" nodeType="clickEffect">
                                  <p:stCondLst>
                                    <p:cond delay="0"/>
                                  </p:stCondLst>
                                  <p:childTnLst>
                                    <p:animEffect transition="out" filter="barn(in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xit" presetSubtype="26" fill="hold" grpId="1" nodeType="clickEffect">
                                  <p:stCondLst>
                                    <p:cond delay="0"/>
                                  </p:stCondLst>
                                  <p:childTnLst>
                                    <p:animEffect transition="out" filter="barn(inHorizontal)">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ox(in)">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xit" presetSubtype="12" fill="hold" grpId="1" nodeType="clickEffect">
                                  <p:stCondLst>
                                    <p:cond delay="0"/>
                                  </p:stCondLst>
                                  <p:childTnLst>
                                    <p:animEffect transition="out" filter="strips(downLeft)">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8" presetClass="exit" presetSubtype="12" fill="hold" grpId="1" nodeType="clickEffect">
                                  <p:stCondLst>
                                    <p:cond delay="0"/>
                                  </p:stCondLst>
                                  <p:childTnLst>
                                    <p:animEffect transition="out" filter="strips(downLeft)">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ox(in)">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xit" presetSubtype="12" fill="hold" grpId="1" nodeType="clickEffect">
                                  <p:stCondLst>
                                    <p:cond delay="0"/>
                                  </p:stCondLst>
                                  <p:childTnLst>
                                    <p:animEffect transition="out" filter="strips(downLeft)">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8" presetClass="exit" presetSubtype="12" fill="hold" grpId="1" nodeType="clickEffect">
                                  <p:stCondLst>
                                    <p:cond delay="0"/>
                                  </p:stCondLst>
                                  <p:childTnLst>
                                    <p:animEffect transition="out" filter="strips(downLeft)">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ox(in)">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ox(in)">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xit" presetSubtype="26" fill="hold" grpId="1" nodeType="clickEffect">
                                  <p:stCondLst>
                                    <p:cond delay="0"/>
                                  </p:stCondLst>
                                  <p:childTnLst>
                                    <p:animEffect transition="out" filter="barn(inHorizontal)">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6" presetClass="exit" presetSubtype="26" fill="hold" grpId="1" nodeType="clickEffect">
                                  <p:stCondLst>
                                    <p:cond delay="0"/>
                                  </p:stCondLst>
                                  <p:childTnLst>
                                    <p:animEffect transition="out" filter="barn(inHorizontal)">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box(in)">
                                      <p:cBhvr>
                                        <p:cTn id="127" dur="500"/>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box(in)">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xit" presetSubtype="12" fill="hold" grpId="1" nodeType="clickEffect">
                                  <p:stCondLst>
                                    <p:cond delay="0"/>
                                  </p:stCondLst>
                                  <p:childTnLst>
                                    <p:animEffect transition="out" filter="strips(downLeft)">
                                      <p:cBhvr>
                                        <p:cTn id="136" dur="500"/>
                                        <p:tgtEl>
                                          <p:spTgt spid="17"/>
                                        </p:tgtEl>
                                      </p:cBhvr>
                                    </p:animEffect>
                                    <p:set>
                                      <p:cBhvr>
                                        <p:cTn id="137" dur="1" fill="hold">
                                          <p:stCondLst>
                                            <p:cond delay="499"/>
                                          </p:stCondLst>
                                        </p:cTn>
                                        <p:tgtEl>
                                          <p:spTgt spid="17"/>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8" presetClass="exit" presetSubtype="12" fill="hold" grpId="1" nodeType="clickEffect">
                                  <p:stCondLst>
                                    <p:cond delay="0"/>
                                  </p:stCondLst>
                                  <p:childTnLst>
                                    <p:animEffect transition="out" filter="strips(downLeft)">
                                      <p:cBhvr>
                                        <p:cTn id="141" dur="500"/>
                                        <p:tgtEl>
                                          <p:spTgt spid="18"/>
                                        </p:tgtEl>
                                      </p:cBhvr>
                                    </p:animEffect>
                                    <p:set>
                                      <p:cBhvr>
                                        <p:cTn id="142" dur="1" fill="hold">
                                          <p:stCondLst>
                                            <p:cond delay="499"/>
                                          </p:stCondLst>
                                        </p:cTn>
                                        <p:tgtEl>
                                          <p:spTgt spid="18"/>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ox(in)">
                                      <p:cBhvr>
                                        <p:cTn id="147" dur="500"/>
                                        <p:tgtEl>
                                          <p:spTgt spid="19"/>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box(in)">
                                      <p:cBhvr>
                                        <p:cTn id="152" dur="500"/>
                                        <p:tgtEl>
                                          <p:spTgt spid="20"/>
                                        </p:tgtEl>
                                      </p:cBhvr>
                                    </p:animEffect>
                                  </p:childTnLst>
                                </p:cTn>
                              </p:par>
                            </p:childTnLst>
                          </p:cTn>
                        </p:par>
                      </p:childTnLst>
                    </p:cTn>
                  </p:par>
                  <p:par>
                    <p:cTn id="153" fill="hold">
                      <p:stCondLst>
                        <p:cond delay="indefinite"/>
                      </p:stCondLst>
                      <p:childTnLst>
                        <p:par>
                          <p:cTn id="154" fill="hold">
                            <p:stCondLst>
                              <p:cond delay="0"/>
                            </p:stCondLst>
                            <p:childTnLst>
                              <p:par>
                                <p:cTn id="155" presetID="18" presetClass="exit" presetSubtype="12" fill="hold" grpId="1" nodeType="clickEffect">
                                  <p:stCondLst>
                                    <p:cond delay="0"/>
                                  </p:stCondLst>
                                  <p:childTnLst>
                                    <p:animEffect transition="out" filter="strips(downLeft)">
                                      <p:cBhvr>
                                        <p:cTn id="156" dur="500"/>
                                        <p:tgtEl>
                                          <p:spTgt spid="19"/>
                                        </p:tgtEl>
                                      </p:cBhvr>
                                    </p:animEffect>
                                    <p:set>
                                      <p:cBhvr>
                                        <p:cTn id="157" dur="1" fill="hold">
                                          <p:stCondLst>
                                            <p:cond delay="499"/>
                                          </p:stCondLst>
                                        </p:cTn>
                                        <p:tgtEl>
                                          <p:spTgt spid="1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8" presetClass="exit" presetSubtype="12" fill="hold" grpId="1" nodeType="clickEffect">
                                  <p:stCondLst>
                                    <p:cond delay="0"/>
                                  </p:stCondLst>
                                  <p:childTnLst>
                                    <p:animEffect transition="out" filter="strips(downLeft)">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 presetClass="entr" presetSubtype="16" fill="hold" grpId="0"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box(in)">
                                      <p:cBhvr>
                                        <p:cTn id="167" dur="500"/>
                                        <p:tgtEl>
                                          <p:spTgt spid="21"/>
                                        </p:tgtEl>
                                      </p:cBhvr>
                                    </p:animEffect>
                                  </p:childTnLst>
                                </p:cTn>
                              </p:par>
                            </p:childTnLst>
                          </p:cTn>
                        </p:par>
                      </p:childTnLst>
                    </p:cTn>
                  </p:par>
                  <p:par>
                    <p:cTn id="168" fill="hold">
                      <p:stCondLst>
                        <p:cond delay="indefinite"/>
                      </p:stCondLst>
                      <p:childTnLst>
                        <p:par>
                          <p:cTn id="169" fill="hold">
                            <p:stCondLst>
                              <p:cond delay="0"/>
                            </p:stCondLst>
                            <p:childTnLst>
                              <p:par>
                                <p:cTn id="170" presetID="4" presetClass="entr" presetSubtype="16" fill="hold" grpId="0" nodeType="click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box(in)">
                                      <p:cBhvr>
                                        <p:cTn id="172" dur="500"/>
                                        <p:tgtEl>
                                          <p:spTgt spid="22"/>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xit" presetSubtype="26" fill="hold" grpId="1" nodeType="clickEffect">
                                  <p:stCondLst>
                                    <p:cond delay="0"/>
                                  </p:stCondLst>
                                  <p:childTnLst>
                                    <p:animEffect transition="out" filter="barn(inHorizontal)">
                                      <p:cBhvr>
                                        <p:cTn id="176" dur="500"/>
                                        <p:tgtEl>
                                          <p:spTgt spid="21"/>
                                        </p:tgtEl>
                                      </p:cBhvr>
                                    </p:animEffect>
                                    <p:set>
                                      <p:cBhvr>
                                        <p:cTn id="177" dur="1" fill="hold">
                                          <p:stCondLst>
                                            <p:cond delay="499"/>
                                          </p:stCondLst>
                                        </p:cTn>
                                        <p:tgtEl>
                                          <p:spTgt spid="2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6" presetClass="exit" presetSubtype="26" fill="hold" grpId="1" nodeType="clickEffect">
                                  <p:stCondLst>
                                    <p:cond delay="0"/>
                                  </p:stCondLst>
                                  <p:childTnLst>
                                    <p:animEffect transition="out" filter="barn(inHorizontal)">
                                      <p:cBhvr>
                                        <p:cTn id="181" dur="500"/>
                                        <p:tgtEl>
                                          <p:spTgt spid="22"/>
                                        </p:tgtEl>
                                      </p:cBhvr>
                                    </p:animEffect>
                                    <p:set>
                                      <p:cBhvr>
                                        <p:cTn id="18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FB9BF62E-1232-437A-9478-ECBC674F262A}"/>
              </a:ext>
            </a:extLst>
          </p:cNvPr>
          <p:cNvSpPr/>
          <p:nvPr/>
        </p:nvSpPr>
        <p:spPr>
          <a:xfrm>
            <a:off x="899319" y="381001"/>
            <a:ext cx="6705600" cy="129539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numCol="1">
            <a:prstTxWarp prst="textWave2">
              <a:avLst>
                <a:gd name="adj1" fmla="val 15110"/>
                <a:gd name="adj2" fmla="val 3618"/>
              </a:avLst>
            </a:prstTxWarp>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900" b="1" dirty="0">
                <a:ln/>
                <a:solidFill>
                  <a:srgbClr val="0070C0"/>
                </a:solidFill>
                <a:latin typeface="NikoshBAN" pitchFamily="2" charset="0"/>
                <a:cs typeface="NikoshBAN" pitchFamily="2" charset="0"/>
              </a:rPr>
              <a:t>নিরাময়মূলক ব্যবস্থা</a:t>
            </a:r>
            <a:endParaRPr lang="en-US" sz="19900" b="1" dirty="0">
              <a:ln/>
              <a:solidFill>
                <a:srgbClr val="0070C0"/>
              </a:solidFill>
            </a:endParaRPr>
          </a:p>
        </p:txBody>
      </p:sp>
      <p:sp>
        <p:nvSpPr>
          <p:cNvPr id="3" name="Rectangle 2"/>
          <p:cNvSpPr/>
          <p:nvPr/>
        </p:nvSpPr>
        <p:spPr>
          <a:xfrm>
            <a:off x="899320" y="3352799"/>
            <a:ext cx="5714999"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পারগ </a:t>
            </a: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শিক্ষার্থীদের</a:t>
            </a:r>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 সহযোগিতায় দুর্বল শিক্ষার্থীদের পাঠ বুঝতে সাহায্য করব। প্রয়োজনে নিজে সহযোগিতা করব।</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descr="46816854_2283608075218317_2634592046706327552_n.jpg"/>
          <p:cNvPicPr>
            <a:picLocks noChangeAspect="1"/>
          </p:cNvPicPr>
          <p:nvPr/>
        </p:nvPicPr>
        <p:blipFill>
          <a:blip r:embed="rId2"/>
          <a:stretch>
            <a:fillRect/>
          </a:stretch>
        </p:blipFill>
        <p:spPr>
          <a:xfrm>
            <a:off x="6995319" y="3048000"/>
            <a:ext cx="4876800" cy="31242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0230" y="4038600"/>
            <a:ext cx="9121379" cy="1938992"/>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অতিথি যে গৃহে এসেছেন “সেই গৃহের গাছ, ফুল, পাখিও যেন অতিথিকে আপ্যায়নে উন্মুখ হয়ে আছে” উক্তিটি বিশ্লেষন কর। </a:t>
            </a:r>
            <a:endPar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Rectangle 5"/>
          <p:cNvSpPr/>
          <p:nvPr/>
        </p:nvSpPr>
        <p:spPr>
          <a:xfrm>
            <a:off x="1520230" y="533400"/>
            <a:ext cx="4053946" cy="3046988"/>
          </a:xfrm>
          <a:prstGeom prst="rect">
            <a:avLst/>
          </a:prstGeom>
          <a:ln w="6350">
            <a:solidFill>
              <a:schemeClr val="bg1">
                <a:lumMod val="75000"/>
              </a:schemeClr>
            </a:solidFill>
          </a:ln>
          <a:scene3d>
            <a:camera prst="isometricOffAxis2Left"/>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lvl="0"/>
            <a:r>
              <a:rPr lang="bn-IN" sz="9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বাড়ির কাজ </a:t>
            </a:r>
            <a:endParaRPr lang="en-US" sz="96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7" name="Picture 6" descr="43031874_1918520958444717_8690991225399934976_n.jpg"/>
          <p:cNvPicPr>
            <a:picLocks noChangeAspect="1"/>
          </p:cNvPicPr>
          <p:nvPr/>
        </p:nvPicPr>
        <p:blipFill>
          <a:blip r:embed="rId2"/>
          <a:stretch>
            <a:fillRect/>
          </a:stretch>
        </p:blipFill>
        <p:spPr>
          <a:xfrm>
            <a:off x="5574176" y="381000"/>
            <a:ext cx="6182268" cy="2895600"/>
          </a:xfrm>
          <a:prstGeom prst="rect">
            <a:avLst/>
          </a:prstGeom>
          <a:scene3d>
            <a:camera prst="isometricOffAxis1Right"/>
            <a:lightRig rig="threePt" dir="t"/>
          </a:scene3d>
        </p:spPr>
      </p:pic>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গ্রা,বারি২.jpg"/>
          <p:cNvPicPr>
            <a:picLocks noChangeAspect="1"/>
          </p:cNvPicPr>
          <p:nvPr/>
        </p:nvPicPr>
        <p:blipFill>
          <a:blip r:embed="rId2"/>
          <a:stretch>
            <a:fillRect/>
          </a:stretch>
        </p:blipFill>
        <p:spPr>
          <a:xfrm>
            <a:off x="0" y="0"/>
            <a:ext cx="12161838" cy="6858000"/>
          </a:xfrm>
          <a:prstGeom prst="rect">
            <a:avLst/>
          </a:prstGeom>
        </p:spPr>
      </p:pic>
      <p:sp>
        <p:nvSpPr>
          <p:cNvPr id="4" name="TextBox 3"/>
          <p:cNvSpPr txBox="1"/>
          <p:nvPr/>
        </p:nvSpPr>
        <p:spPr>
          <a:xfrm>
            <a:off x="608092" y="0"/>
            <a:ext cx="11047003" cy="2646878"/>
          </a:xfrm>
          <a:prstGeom prst="rect">
            <a:avLst/>
          </a:prstGeom>
          <a:noFill/>
        </p:spPr>
        <p:txBody>
          <a:bodyPr wrap="square" rtlCol="0">
            <a:spAutoFit/>
          </a:bodyPr>
          <a:lstStyle/>
          <a:p>
            <a:r>
              <a:rPr lang="en-US" sz="16600" dirty="0" smtClean="0"/>
              <a:t>   </a:t>
            </a:r>
            <a:r>
              <a:rPr lang="bn-IN" sz="16600" smtClean="0"/>
              <a:t>  </a:t>
            </a:r>
            <a:r>
              <a:rPr lang="en-US" sz="16600" b="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NikoshBAN" pitchFamily="2" charset="0"/>
                <a:cs typeface="NikoshBAN" pitchFamily="2" charset="0"/>
              </a:rPr>
              <a:t>ধন্যবাদ</a:t>
            </a:r>
            <a:r>
              <a:rPr lang="en-US" sz="16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16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83616" y="457200"/>
            <a:ext cx="5472827" cy="2667000"/>
            <a:chOff x="3962379" y="2078192"/>
            <a:chExt cx="1407888" cy="1517302"/>
          </a:xfrm>
        </p:grpSpPr>
        <p:sp>
          <p:nvSpPr>
            <p:cNvPr id="3" name="Oval 2"/>
            <p:cNvSpPr/>
            <p:nvPr/>
          </p:nvSpPr>
          <p:spPr>
            <a:xfrm>
              <a:off x="3962379" y="2078192"/>
              <a:ext cx="1407888" cy="1517302"/>
            </a:xfrm>
            <a:prstGeom prst="ellipse">
              <a:avLst/>
            </a:prstGeom>
            <a:blipFill rotWithShape="0">
              <a:blip r:embed="rId2"/>
              <a:stretch>
                <a:fillRect/>
              </a:stretch>
            </a:blipFill>
            <a:ln w="3175"/>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Oval 4"/>
            <p:cNvSpPr/>
            <p:nvPr/>
          </p:nvSpPr>
          <p:spPr>
            <a:xfrm>
              <a:off x="4168560" y="2300396"/>
              <a:ext cx="995526" cy="1072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p:txBody>
        </p:sp>
      </p:grpSp>
      <p:sp>
        <p:nvSpPr>
          <p:cNvPr id="5" name="Right Arrow 4"/>
          <p:cNvSpPr/>
          <p:nvPr/>
        </p:nvSpPr>
        <p:spPr>
          <a:xfrm>
            <a:off x="202697" y="685800"/>
            <a:ext cx="5776873" cy="2362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ছবির</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লোকটিকে</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কী</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তোমরা</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চিন</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 </a:t>
            </a:r>
          </a:p>
        </p:txBody>
      </p:sp>
      <p:sp>
        <p:nvSpPr>
          <p:cNvPr id="6" name="TextBox 5"/>
          <p:cNvSpPr txBox="1"/>
          <p:nvPr/>
        </p:nvSpPr>
        <p:spPr>
          <a:xfrm>
            <a:off x="3032919" y="3505200"/>
            <a:ext cx="48768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লোকটি পল্লী কবি নামে পরিচিত </a:t>
            </a:r>
            <a:endPar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TextBox 7"/>
          <p:cNvSpPr txBox="1"/>
          <p:nvPr/>
        </p:nvSpPr>
        <p:spPr>
          <a:xfrm>
            <a:off x="3109119" y="4800602"/>
            <a:ext cx="6172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তিনি ফিরিদপুর জেলায় জন্ম গ্রহন করেন ।</a:t>
            </a:r>
            <a:endParaRPr lang="en-US" sz="36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9" name="TextBox 8"/>
          <p:cNvSpPr txBox="1"/>
          <p:nvPr/>
        </p:nvSpPr>
        <p:spPr>
          <a:xfrm>
            <a:off x="3109118" y="5715002"/>
            <a:ext cx="655320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dirty="0" smtClean="0"/>
              <a:t> </a:t>
            </a:r>
            <a:r>
              <a:rPr lang="bn-IN"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কাহিনিকাব্যঃ ‘নক্সী কাঁথার মাঠ’ তাঁহার লেখা  </a:t>
            </a:r>
            <a:endParaRPr lang="en-US" sz="36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0" name="Frame 9"/>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835" y="457202"/>
            <a:ext cx="1023621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পল্লী কবি জসীম উদ্দীনের কোন কবিতায় বন্ধু বা প্রিয়জনকে ভোমর বলে সম্বোধন করে  নিজের বাড়িতে আসার আমন্ত্রন জানানো হয়েছে ?  </a:t>
            </a: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TextBox 2"/>
          <p:cNvSpPr txBox="1"/>
          <p:nvPr/>
        </p:nvSpPr>
        <p:spPr>
          <a:xfrm>
            <a:off x="3413919" y="1828800"/>
            <a:ext cx="50292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কবিতাটির প্রথম দুইটি চরণ হলো –</a:t>
            </a:r>
          </a:p>
          <a:p>
            <a:r>
              <a:rPr lang="bn-IN" sz="3200" dirty="0" smtClean="0">
                <a:latin typeface="NikoshBAN" pitchFamily="2" charset="0"/>
                <a:cs typeface="NikoshBAN" pitchFamily="2" charset="0"/>
              </a:rPr>
              <a:t>আমার বাড়ি যাইও ভোমর ,</a:t>
            </a:r>
          </a:p>
          <a:p>
            <a:r>
              <a:rPr lang="bn-IN" sz="3200" dirty="0" smtClean="0">
                <a:latin typeface="NikoshBAN" pitchFamily="2" charset="0"/>
                <a:cs typeface="NikoshBAN" pitchFamily="2" charset="0"/>
              </a:rPr>
              <a:t>                     বসতে দেব পিঁড়ে,  </a:t>
            </a:r>
            <a:endParaRPr lang="en-US" sz="3200" dirty="0">
              <a:latin typeface="NikoshBAN" pitchFamily="2" charset="0"/>
              <a:cs typeface="NikoshBAN" pitchFamily="2" charset="0"/>
            </a:endParaRPr>
          </a:p>
        </p:txBody>
      </p:sp>
      <p:sp>
        <p:nvSpPr>
          <p:cNvPr id="6" name="TextBox 5"/>
          <p:cNvSpPr txBox="1"/>
          <p:nvPr/>
        </p:nvSpPr>
        <p:spPr>
          <a:xfrm>
            <a:off x="3413919" y="3733802"/>
            <a:ext cx="56388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কবিতাটির শেষ দিকের চরণগুলো  হলো ---</a:t>
            </a:r>
          </a:p>
          <a:p>
            <a:r>
              <a:rPr lang="bn-IN" sz="3200" dirty="0" smtClean="0">
                <a:latin typeface="NikoshBAN" pitchFamily="2" charset="0"/>
                <a:cs typeface="NikoshBAN" pitchFamily="2" charset="0"/>
              </a:rPr>
              <a:t>আমার বাড়ি যাইও ভোমর</a:t>
            </a:r>
          </a:p>
          <a:p>
            <a:r>
              <a:rPr lang="bn-IN" sz="3200" dirty="0" smtClean="0">
                <a:latin typeface="NikoshBAN" pitchFamily="2" charset="0"/>
                <a:cs typeface="NikoshBAN" pitchFamily="2" charset="0"/>
              </a:rPr>
              <a:t>                   এই বরাবর পথ,</a:t>
            </a:r>
          </a:p>
          <a:p>
            <a:r>
              <a:rPr lang="bn-IN" sz="3200" dirty="0" smtClean="0">
                <a:latin typeface="NikoshBAN" pitchFamily="2" charset="0"/>
                <a:cs typeface="NikoshBAN" pitchFamily="2" charset="0"/>
              </a:rPr>
              <a:t>মৌরি ফুলের গন্ধ শুঁকে </a:t>
            </a:r>
          </a:p>
          <a:p>
            <a:r>
              <a:rPr lang="bn-IN" sz="3200" dirty="0" smtClean="0">
                <a:latin typeface="NikoshBAN" pitchFamily="2" charset="0"/>
                <a:cs typeface="NikoshBAN" pitchFamily="2" charset="0"/>
              </a:rPr>
              <a:t>                   থামিও তব রথ ।  </a:t>
            </a:r>
            <a:endParaRPr lang="en-US" sz="3200" dirty="0">
              <a:latin typeface="NikoshBAN" pitchFamily="2" charset="0"/>
              <a:cs typeface="NikoshBAN" pitchFamily="2" charset="0"/>
            </a:endParaRPr>
          </a:p>
        </p:txBody>
      </p:sp>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6184" y="533402"/>
            <a:ext cx="10134865"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4400" dirty="0" smtClean="0">
                <a:solidFill>
                  <a:srgbClr val="00B0F0"/>
                </a:solidFill>
              </a:rPr>
              <a:t>  </a:t>
            </a:r>
            <a:r>
              <a:rPr lang="en-US" sz="4400" dirty="0" smtClean="0">
                <a:solidFill>
                  <a:srgbClr val="00B0F0"/>
                </a:solidFill>
              </a:rPr>
              <a:t>        </a:t>
            </a:r>
            <a:r>
              <a:rPr lang="bn-IN" sz="7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আজকের আলোচ্য বিষয় </a:t>
            </a:r>
            <a:endParaRPr lang="en-US" sz="7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TextBox 2"/>
          <p:cNvSpPr txBox="1"/>
          <p:nvPr/>
        </p:nvSpPr>
        <p:spPr>
          <a:xfrm>
            <a:off x="2331019" y="3581402"/>
            <a:ext cx="7398451" cy="255454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6000" dirty="0" smtClean="0"/>
              <a:t>    </a:t>
            </a:r>
            <a:r>
              <a:rPr lang="en-US" sz="6000" dirty="0" smtClean="0"/>
              <a:t>  </a:t>
            </a:r>
            <a:r>
              <a:rPr lang="bn-IN" sz="8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আমার বাড়ি</a:t>
            </a:r>
            <a:endParaRPr lang="bn-IN" sz="7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a:p>
            <a:r>
              <a:rPr lang="bn-IN" sz="7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7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itchFamily="2" charset="0"/>
                <a:cs typeface="NikoshBAN" pitchFamily="2" charset="0"/>
              </a:rPr>
              <a:t>      </a:t>
            </a:r>
            <a:r>
              <a:rPr lang="bn-IN" sz="6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জসীম উদ্‌দীন  </a:t>
            </a:r>
            <a:endParaRPr lang="en-US" sz="6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Down Arrow 3"/>
          <p:cNvSpPr/>
          <p:nvPr/>
        </p:nvSpPr>
        <p:spPr>
          <a:xfrm>
            <a:off x="5067433" y="2133600"/>
            <a:ext cx="2229670" cy="11430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Frame 4"/>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835" y="304801"/>
            <a:ext cx="10236214" cy="1200329"/>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IN" sz="7200" dirty="0" smtClean="0"/>
              <a:t>       </a:t>
            </a:r>
            <a:r>
              <a:rPr lang="bn-IN" sz="6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শিখন ফল </a:t>
            </a:r>
            <a:endParaRPr lang="en-US" sz="8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 name="TextBox 2"/>
          <p:cNvSpPr txBox="1"/>
          <p:nvPr/>
        </p:nvSpPr>
        <p:spPr>
          <a:xfrm>
            <a:off x="2880518" y="2590800"/>
            <a:ext cx="6629401" cy="2384524"/>
          </a:xfrm>
          <a:prstGeom prst="rect">
            <a:avLst/>
          </a:prstGeom>
          <a:ln w="3175">
            <a:solidFill>
              <a:srgbClr val="00B050"/>
            </a:solidFill>
          </a:ln>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১। কবির পরিচিতি বর্ননা করতে পারব ।</a:t>
            </a:r>
          </a:p>
          <a:p>
            <a:r>
              <a:rPr lang="bn-IN"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২। পাঠ পরিচিতি ব্যাখ্যা করতে পারব ।</a:t>
            </a:r>
          </a:p>
          <a:p>
            <a:r>
              <a:rPr lang="bn-IN"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৩। কবিতাটি শুদ্ধভাবে পাঠ করতে পারব ।</a:t>
            </a:r>
          </a:p>
          <a:p>
            <a:r>
              <a:rPr lang="bn-IN"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৪। কবিতাটির ভাবার্থ বিশ্লেষন করতে পারব ।   </a:t>
            </a:r>
            <a:endPar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TextBox 3"/>
          <p:cNvSpPr txBox="1"/>
          <p:nvPr/>
        </p:nvSpPr>
        <p:spPr>
          <a:xfrm>
            <a:off x="1661319" y="1905000"/>
            <a:ext cx="4115554" cy="707886"/>
          </a:xfrm>
          <a:prstGeom prst="rect">
            <a:avLst/>
          </a:prstGeom>
          <a:noFill/>
          <a:scene3d>
            <a:camera prst="isometricOffAxis1Right"/>
            <a:lightRig rig="threePt"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এই পাঠ শেষে আমরা</a:t>
            </a:r>
            <a:r>
              <a:rPr lang="en-US"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 ---</a:t>
            </a:r>
            <a:r>
              <a:rPr lang="bn-IN" sz="4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5" name="Picture 4" descr="Picture1.png"/>
          <p:cNvPicPr>
            <a:picLocks noChangeAspect="1"/>
          </p:cNvPicPr>
          <p:nvPr/>
        </p:nvPicPr>
        <p:blipFill>
          <a:blip r:embed="rId2"/>
          <a:stretch>
            <a:fillRect/>
          </a:stretch>
        </p:blipFill>
        <p:spPr>
          <a:xfrm>
            <a:off x="2042319" y="5029200"/>
            <a:ext cx="10930308" cy="6096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descr="Picture1.png"/>
          <p:cNvPicPr>
            <a:picLocks noChangeAspect="1"/>
          </p:cNvPicPr>
          <p:nvPr/>
        </p:nvPicPr>
        <p:blipFill>
          <a:blip r:embed="rId2"/>
          <a:stretch>
            <a:fillRect/>
          </a:stretch>
        </p:blipFill>
        <p:spPr>
          <a:xfrm rot="5198903">
            <a:off x="-1723906" y="3015363"/>
            <a:ext cx="6416386" cy="669031"/>
          </a:xfrm>
          <a:prstGeom prst="rect">
            <a:avLst/>
          </a:prstGeom>
          <a:ln>
            <a:noFill/>
          </a:ln>
        </p:spPr>
      </p:pic>
      <p:pic>
        <p:nvPicPr>
          <p:cNvPr id="7" name="Picture 6" descr="Picture1.png"/>
          <p:cNvPicPr>
            <a:picLocks noChangeAspect="1"/>
          </p:cNvPicPr>
          <p:nvPr/>
        </p:nvPicPr>
        <p:blipFill>
          <a:blip r:embed="rId2"/>
          <a:stretch>
            <a:fillRect/>
          </a:stretch>
        </p:blipFill>
        <p:spPr>
          <a:xfrm rot="16423163">
            <a:off x="8626297" y="2389553"/>
            <a:ext cx="4549839" cy="722414"/>
          </a:xfrm>
          <a:prstGeom prst="rect">
            <a:avLst/>
          </a:prstGeom>
        </p:spPr>
      </p:pic>
      <p:pic>
        <p:nvPicPr>
          <p:cNvPr id="8" name="Picture 7" descr="Picture1.png"/>
          <p:cNvPicPr>
            <a:picLocks noChangeAspect="1"/>
          </p:cNvPicPr>
          <p:nvPr/>
        </p:nvPicPr>
        <p:blipFill>
          <a:blip r:embed="rId2"/>
          <a:stretch>
            <a:fillRect/>
          </a:stretch>
        </p:blipFill>
        <p:spPr>
          <a:xfrm rot="10800000">
            <a:off x="810788" y="164976"/>
            <a:ext cx="10742957" cy="978025"/>
          </a:xfrm>
          <a:prstGeom prst="rect">
            <a:avLst/>
          </a:prstGeom>
        </p:spPr>
      </p:pic>
      <p:sp>
        <p:nvSpPr>
          <p:cNvPr id="9" name="Frame 8"/>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289719" y="609601"/>
            <a:ext cx="3124200" cy="3047999"/>
            <a:chOff x="208356" y="157246"/>
            <a:chExt cx="1968228" cy="1790645"/>
          </a:xfrm>
          <a:scene3d>
            <a:camera prst="isometricOffAxis1Right"/>
            <a:lightRig rig="threePt" dir="t"/>
          </a:scene3d>
        </p:grpSpPr>
        <p:grpSp>
          <p:nvGrpSpPr>
            <p:cNvPr id="3" name="Group 2"/>
            <p:cNvGrpSpPr/>
            <p:nvPr/>
          </p:nvGrpSpPr>
          <p:grpSpPr>
            <a:xfrm>
              <a:off x="208356" y="157246"/>
              <a:ext cx="1968228" cy="1790645"/>
              <a:chOff x="208356" y="157246"/>
              <a:chExt cx="1968228" cy="1790645"/>
            </a:xfrm>
            <a:scene3d>
              <a:camera prst="isometricOffAxis1Right"/>
              <a:lightRig rig="threePt" dir="t"/>
            </a:scene3d>
          </p:grpSpPr>
          <p:sp>
            <p:nvSpPr>
              <p:cNvPr id="4" name="Oval 3"/>
              <p:cNvSpPr/>
              <p:nvPr/>
            </p:nvSpPr>
            <p:spPr>
              <a:xfrm>
                <a:off x="208356" y="157246"/>
                <a:ext cx="1968228" cy="1790645"/>
              </a:xfrm>
              <a:prstGeom prst="ellipse">
                <a:avLst/>
              </a:prstGeom>
              <a:blipFill rotWithShape="0">
                <a:blip r:embed="rId2"/>
                <a:stretch>
                  <a:fillRect/>
                </a:stretch>
              </a:blipFill>
              <a:ln w="28575">
                <a:solidFill>
                  <a:srgbClr val="7030A0"/>
                </a:solidFill>
              </a:ln>
            </p:spPr>
            <p:style>
              <a:lnRef idx="1">
                <a:schemeClr val="accent6"/>
              </a:lnRef>
              <a:fillRef idx="2">
                <a:schemeClr val="accent6"/>
              </a:fillRef>
              <a:effectRef idx="1">
                <a:schemeClr val="accent6"/>
              </a:effectRef>
              <a:fontRef idx="minor">
                <a:schemeClr val="dk1"/>
              </a:fontRef>
            </p:style>
          </p:sp>
          <p:sp>
            <p:nvSpPr>
              <p:cNvPr id="5" name="Oval 4"/>
              <p:cNvSpPr/>
              <p:nvPr/>
            </p:nvSpPr>
            <p:spPr>
              <a:xfrm>
                <a:off x="496597" y="419480"/>
                <a:ext cx="1391746" cy="126617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6500" b="1" kern="1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grpSp>
      </p:grpSp>
      <p:sp>
        <p:nvSpPr>
          <p:cNvPr id="10" name="Oval 9"/>
          <p:cNvSpPr/>
          <p:nvPr/>
        </p:nvSpPr>
        <p:spPr>
          <a:xfrm>
            <a:off x="442119" y="4038600"/>
            <a:ext cx="2688124" cy="2667000"/>
          </a:xfrm>
          <a:prstGeom prst="ellipse">
            <a:avLst/>
          </a:prstGeom>
          <a:blipFill rotWithShape="0">
            <a:blip r:embed="rId3" cstate="print"/>
            <a:stretch>
              <a:fillRect/>
            </a:stretch>
          </a:blipFill>
          <a:ln w="19050">
            <a:solidFill>
              <a:srgbClr val="7030A0"/>
            </a:solidFill>
          </a:ln>
          <a:scene3d>
            <a:camera prst="isometricOffAxis1Right"/>
            <a:lightRig rig="threePt" dir="t"/>
          </a:scene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Plus 10"/>
          <p:cNvSpPr/>
          <p:nvPr/>
        </p:nvSpPr>
        <p:spPr>
          <a:xfrm>
            <a:off x="3794919" y="2971800"/>
            <a:ext cx="2286000" cy="1524000"/>
          </a:xfrm>
          <a:prstGeom prst="mathPlus">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3" name="Diagram group"/>
          <p:cNvGrpSpPr/>
          <p:nvPr/>
        </p:nvGrpSpPr>
        <p:grpSpPr>
          <a:xfrm>
            <a:off x="6080919" y="457200"/>
            <a:ext cx="5638800" cy="5943600"/>
            <a:chOff x="5956100" y="4623"/>
            <a:chExt cx="5597645" cy="5329376"/>
          </a:xfrm>
          <a:scene3d>
            <a:camera prst="isometricOffAxis1Right"/>
            <a:lightRig rig="threePt" dir="t"/>
          </a:scene3d>
        </p:grpSpPr>
        <p:grpSp>
          <p:nvGrpSpPr>
            <p:cNvPr id="14" name="Group 13"/>
            <p:cNvGrpSpPr/>
            <p:nvPr/>
          </p:nvGrpSpPr>
          <p:grpSpPr>
            <a:xfrm>
              <a:off x="5956100" y="4623"/>
              <a:ext cx="5597645" cy="5329376"/>
              <a:chOff x="5956100" y="4623"/>
              <a:chExt cx="5597645" cy="5329376"/>
            </a:xfrm>
            <a:scene3d>
              <a:camera prst="isometricOffAxis1Right"/>
              <a:lightRig rig="threePt" dir="t"/>
            </a:scene3d>
          </p:grpSpPr>
          <p:sp>
            <p:nvSpPr>
              <p:cNvPr id="15" name="Oval 14"/>
              <p:cNvSpPr/>
              <p:nvPr/>
            </p:nvSpPr>
            <p:spPr>
              <a:xfrm>
                <a:off x="5956100" y="4623"/>
                <a:ext cx="5597645" cy="5329376"/>
              </a:xfrm>
              <a:prstGeom prst="ellipse">
                <a:avLst/>
              </a:prstGeom>
              <a:ln>
                <a:solidFill>
                  <a:srgbClr val="7030A0"/>
                </a:solidFill>
              </a:ln>
            </p:spPr>
            <p:style>
              <a:lnRef idx="2">
                <a:schemeClr val="accent2"/>
              </a:lnRef>
              <a:fillRef idx="1">
                <a:schemeClr val="lt1"/>
              </a:fillRef>
              <a:effectRef idx="0">
                <a:schemeClr val="accent2"/>
              </a:effectRef>
              <a:fontRef idx="minor">
                <a:schemeClr val="dk1"/>
              </a:fontRef>
            </p:style>
          </p:sp>
          <p:sp>
            <p:nvSpPr>
              <p:cNvPr id="16" name="Oval 4"/>
              <p:cNvSpPr/>
              <p:nvPr/>
            </p:nvSpPr>
            <p:spPr>
              <a:xfrm>
                <a:off x="6775857" y="785091"/>
                <a:ext cx="3958131" cy="376844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কবিতাটি কবি জসীম উদ্‌দীনের ‘হাসু’ কাব্যগ্রন্থের অন্তর্গত। এখানে কোন বন্ধু বা প্রিয়জনকে নিজের গ্রামের বাড়িতে নিমন্ত্রন করেছেন কবি। কবিতাটিতে অতিথির আপ্যায়ন, বিশ্রাম এবং আনন্দের জন্য কী কী করা হবে তা তুলে ধরা হয়েছে। কবিতায় অতিথিকে ভালবাসার মধ্য দিয়ে সৌজন্য, শিষ্টাচার ও মানবপ্রেমের অসাধারন বহিঃপ্রকাশ ঘটেছে</a:t>
                </a:r>
                <a:r>
                  <a:rPr lang="bn-IN" sz="2400" b="1" kern="12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2400" b="1" kern="1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grpSp>
      </p:grpSp>
      <p:sp>
        <p:nvSpPr>
          <p:cNvPr id="17" name="TextBox 16"/>
          <p:cNvSpPr txBox="1"/>
          <p:nvPr/>
        </p:nvSpPr>
        <p:spPr>
          <a:xfrm>
            <a:off x="2499519" y="152400"/>
            <a:ext cx="5507025" cy="10156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6000" b="1" u="sng"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পাঠ</a:t>
            </a:r>
            <a:r>
              <a:rPr lang="en-US" sz="60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6000" b="1" u="sng"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পরিচিতি</a:t>
            </a:r>
            <a:r>
              <a:rPr lang="en-US" sz="60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6000" b="1" u="sng"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8" name="Frame 17"/>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914400"/>
          <a:ext cx="12161838"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560689" y="152401"/>
            <a:ext cx="324315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bn-IN"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কবি-পরিচিতি </a:t>
            </a:r>
            <a:endPar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Frame 3"/>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6973" y="4648202"/>
            <a:ext cx="8715984" cy="1323439"/>
          </a:xfrm>
          <a:prstGeom prst="rect">
            <a:avLst/>
          </a:prstGeom>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পল্লী কবি জসীম উদ্‌দীনের তিনটি শিশুতোষ গ্রন্থের নাম লিখ। </a:t>
            </a:r>
            <a:endPar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TextBox 7"/>
          <p:cNvSpPr txBox="1"/>
          <p:nvPr/>
        </p:nvSpPr>
        <p:spPr>
          <a:xfrm>
            <a:off x="3749900" y="3352802"/>
            <a:ext cx="4966084" cy="769441"/>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4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সময়ঃ</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০৩মিনিট </a:t>
            </a:r>
            <a:endPar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a:off x="1204120" y="609600"/>
            <a:ext cx="4038600" cy="2431435"/>
          </a:xfrm>
          <a:prstGeom prst="rect">
            <a:avLst/>
          </a:prstGeom>
          <a:ln>
            <a:solidFill>
              <a:srgbClr val="00B050"/>
            </a:solidFill>
            <a:prstDash val="sysDash"/>
          </a:ln>
          <a:scene3d>
            <a:camera prst="isometricOffAxis2Left"/>
            <a:lightRig rig="threePt" dir="t"/>
          </a:scene3d>
        </p:spPr>
        <p:txBody>
          <a:bodyPr wrap="square">
            <a:spAutoFit/>
          </a:bodyPr>
          <a:lstStyle/>
          <a:p>
            <a:pPr lvl="0"/>
            <a:r>
              <a:rPr lang="bn-IN" sz="8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72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একক</a:t>
            </a:r>
            <a:r>
              <a:rPr lang="en-US" sz="7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72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কাজ</a:t>
            </a:r>
            <a:r>
              <a:rPr lang="en-US" sz="7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bn-IN" sz="7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72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9" name="Picture 8" descr="023846sikka-2.jpg"/>
          <p:cNvPicPr>
            <a:picLocks noChangeAspect="1"/>
          </p:cNvPicPr>
          <p:nvPr/>
        </p:nvPicPr>
        <p:blipFill>
          <a:blip r:embed="rId2"/>
          <a:stretch>
            <a:fillRect/>
          </a:stretch>
        </p:blipFill>
        <p:spPr>
          <a:xfrm>
            <a:off x="5067432" y="533400"/>
            <a:ext cx="6790360" cy="2286000"/>
          </a:xfrm>
          <a:prstGeom prst="rect">
            <a:avLst/>
          </a:prstGeom>
          <a:ln>
            <a:solidFill>
              <a:srgbClr val="00B050"/>
            </a:solidFill>
            <a:prstDash val="sysDash"/>
          </a:ln>
          <a:scene3d>
            <a:camera prst="isometricOffAxis1Right"/>
            <a:lightRig rig="threePt" dir="t"/>
          </a:scene3d>
        </p:spPr>
      </p:pic>
      <p:sp>
        <p:nvSpPr>
          <p:cNvPr id="6" name="Frame 5"/>
          <p:cNvSpPr/>
          <p:nvPr/>
        </p:nvSpPr>
        <p:spPr>
          <a:xfrm>
            <a:off x="-15081" y="0"/>
            <a:ext cx="12192000" cy="6858000"/>
          </a:xfrm>
          <a:prstGeom prst="frame">
            <a:avLst>
              <a:gd name="adj1" fmla="val 1099"/>
            </a:avLst>
          </a:prstGeom>
          <a:solidFill>
            <a:schemeClr val="accent1">
              <a:lumMod val="20000"/>
              <a:lumOff val="80000"/>
            </a:schemeClr>
          </a:solidFill>
          <a:ln>
            <a:solidFill>
              <a:schemeClr val="accent6"/>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778</Words>
  <Application>Microsoft Office PowerPoint</Application>
  <PresentationFormat>Custom</PresentationFormat>
  <Paragraphs>97</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পরিচিতি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MIZAN</dc:creator>
  <cp:lastModifiedBy>MIZAN</cp:lastModifiedBy>
  <cp:revision>410</cp:revision>
  <dcterms:created xsi:type="dcterms:W3CDTF">2017-05-11T04:14:18Z</dcterms:created>
  <dcterms:modified xsi:type="dcterms:W3CDTF">2019-11-30T16:10:09Z</dcterms:modified>
</cp:coreProperties>
</file>