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5" r:id="rId6"/>
    <p:sldId id="283" r:id="rId7"/>
    <p:sldId id="271" r:id="rId8"/>
    <p:sldId id="278" r:id="rId9"/>
    <p:sldId id="269" r:id="rId10"/>
    <p:sldId id="266" r:id="rId11"/>
    <p:sldId id="260" r:id="rId12"/>
    <p:sldId id="261" r:id="rId13"/>
    <p:sldId id="285" r:id="rId14"/>
    <p:sldId id="286" r:id="rId15"/>
    <p:sldId id="282" r:id="rId16"/>
    <p:sldId id="281" r:id="rId17"/>
    <p:sldId id="279" r:id="rId18"/>
    <p:sldId id="280" r:id="rId19"/>
    <p:sldId id="262" r:id="rId20"/>
    <p:sldId id="263" r:id="rId21"/>
    <p:sldId id="264" r:id="rId22"/>
    <p:sldId id="284" r:id="rId23"/>
    <p:sldId id="272" r:id="rId24"/>
    <p:sldId id="273" r:id="rId25"/>
    <p:sldId id="276" r:id="rId26"/>
    <p:sldId id="275" r:id="rId27"/>
    <p:sldId id="274" r:id="rId2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77C4-D0A0-4268-97DA-2513A86D93BE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C570A-5D2A-4FC6-9983-F0F22FAD73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570A-5D2A-4FC6-9983-F0F22FAD73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DBAF-E181-4493-A327-ACCFC270BA3D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CBD7-067E-4A74-86B4-4119CD1D2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a2i.pmo.gov.b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teachers.gov.b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a2i.pmo.gov.b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63777"/>
            <a:ext cx="12192000" cy="559331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15081" y="-57912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06839" y="5657088"/>
            <a:ext cx="11963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অভিনন্দন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nut 35"/>
          <p:cNvSpPr/>
          <p:nvPr/>
        </p:nvSpPr>
        <p:spPr>
          <a:xfrm>
            <a:off x="4175919" y="2514600"/>
            <a:ext cx="3657600" cy="3505200"/>
          </a:xfrm>
          <a:prstGeom prst="donut">
            <a:avLst>
              <a:gd name="adj" fmla="val 3190"/>
            </a:avLst>
          </a:prstGeom>
          <a:ln w="3175" cmpd="sng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023519" y="2362200"/>
            <a:ext cx="3962400" cy="3810000"/>
          </a:xfrm>
          <a:prstGeom prst="donut">
            <a:avLst>
              <a:gd name="adj" fmla="val 41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42" descr="images (8).jpg"/>
          <p:cNvPicPr>
            <a:picLocks noChangeAspect="1"/>
          </p:cNvPicPr>
          <p:nvPr/>
        </p:nvPicPr>
        <p:blipFill>
          <a:blip r:embed="rId2"/>
          <a:srcRect l="5406" t="8108" r="8108" b="8108"/>
          <a:stretch>
            <a:fillRect/>
          </a:stretch>
        </p:blipFill>
        <p:spPr>
          <a:xfrm>
            <a:off x="4785519" y="3048000"/>
            <a:ext cx="2438400" cy="23622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8" name="Rectangle 3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12100719" cy="838200"/>
          </a:xfrm>
          <a:prstGeom prst="rect">
            <a:avLst/>
          </a:prstGeom>
        </p:spPr>
      </p:pic>
      <p:pic>
        <p:nvPicPr>
          <p:cNvPr id="48" name="Picture 4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1" y="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4" name="Straight Arrow Connector 53"/>
          <p:cNvCxnSpPr/>
          <p:nvPr/>
        </p:nvCxnSpPr>
        <p:spPr>
          <a:xfrm>
            <a:off x="1661319" y="1371600"/>
            <a:ext cx="4434681" cy="32004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2011760" y="944960"/>
            <a:ext cx="3150348" cy="4308429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04119" y="1676400"/>
            <a:ext cx="4129881" cy="30480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4678363" y="3612356"/>
            <a:ext cx="2057400" cy="142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4373563" y="3764756"/>
            <a:ext cx="19050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5021263" y="3498056"/>
            <a:ext cx="21336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70919" y="457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জলীয়বাস্প ও কার্বন ডাইঅক্সাইড গ্যাসের বলয় থাকাতে তাপ আটকে যাচ্ছে 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66919" y="3886200"/>
            <a:ext cx="25757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পৃথিবীর তাপমাত্রা বেড়ে যাচ্ছে । 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33813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214813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633913" y="3199606"/>
            <a:ext cx="28956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5919" y="5334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5430" y="1762035"/>
            <a:ext cx="451088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মহাশুন্যে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5" grpId="0" animBg="1"/>
      <p:bldP spid="61" grpId="0"/>
      <p:bldP spid="62" grpId="0"/>
      <p:bldP spid="30" grpId="0" animBg="1"/>
      <p:bldP spid="30" grpId="1" animBg="1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46538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043319" y="3810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737519" y="2743200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21286153">
            <a:off x="4371364" y="967050"/>
            <a:ext cx="6342665" cy="3780900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8900319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461419" y="5753100"/>
            <a:ext cx="609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928519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461919" y="3505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3947319" y="3276599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8138319" y="4419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223919" y="1981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61919" y="4800600"/>
            <a:ext cx="152400" cy="2057400"/>
          </a:xfrm>
          <a:prstGeom prst="rect">
            <a:avLst/>
          </a:prstGeom>
          <a:gradFill flip="none" rotWithShape="1">
            <a:gsLst>
              <a:gs pos="10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452519" y="5181600"/>
            <a:ext cx="2438400" cy="14478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147719" y="3505200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9662319" y="20574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8938419" y="30099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484683">
            <a:off x="8726920" y="1529521"/>
            <a:ext cx="1737519" cy="3505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0081419" y="23241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9548019" y="35433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90519" y="4800600"/>
            <a:ext cx="152400" cy="2057400"/>
          </a:xfrm>
          <a:prstGeom prst="rect">
            <a:avLst/>
          </a:prstGeom>
          <a:gradFill flip="none" rotWithShape="1">
            <a:gsLst>
              <a:gs pos="10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5166519" y="5181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3642519" y="57150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119" y="3962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0" idx="1"/>
          </p:cNvCxnSpPr>
          <p:nvPr/>
        </p:nvCxnSpPr>
        <p:spPr>
          <a:xfrm rot="10800000" flipH="1">
            <a:off x="2423319" y="4724400"/>
            <a:ext cx="533400" cy="345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2999" y="259140"/>
            <a:ext cx="592852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কাঁচ বা প্লাস্টিকের হওয়াতে সূর্যের তাপ প্রবেশ করতে পারে কিন্তু বের হতে পারেনা । ফলে গ্রিন হাউজের ভিতরের পরিবেশ গরম থাকে । 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90719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671719" y="5486400"/>
            <a:ext cx="381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1" y="55626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51" y="54920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51" y="5415895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51" y="5410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51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Doel-1612i3\Desktop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19" y="4648200"/>
            <a:ext cx="700568" cy="8325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50"/>
          <p:cNvSpPr/>
          <p:nvPr/>
        </p:nvSpPr>
        <p:spPr>
          <a:xfrm>
            <a:off x="2042319" y="4572000"/>
            <a:ext cx="4038600" cy="20574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5486400"/>
            <a:ext cx="1210071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605E-6 2.51619E-6 L -0.27279 0.3330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6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92 0.0555 L -0.02505 -0.0444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28E-6 1.70213E-6 L -0.18786 0.2331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-0.09991 L -0.15655 0.188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863E-6 8.69565E-7 L -0.12525 0.1665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8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 -0.0555 L -0.21291 0.2553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966E-6 -2.47919E-6 L -0.04788 0.1998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333 L -0.04788 -0.2553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3209E-7 -0.0111 L -0.03757 0.2442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2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 0.06661 L -0.07515 -0.4222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4E-6 4.21832E-6 L -0.11272 0.1443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7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389E-7 4.22757E-6 L -0.11272 -0.2220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6 0.01665 L 0.11272 -0.1443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8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9 0.0414 L 0.14716 -0.1917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5562600"/>
            <a:ext cx="12100719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400"/>
            <a:ext cx="493792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7600" r="2496" b="13200"/>
          <a:stretch/>
        </p:blipFill>
        <p:spPr>
          <a:xfrm>
            <a:off x="6538119" y="914400"/>
            <a:ext cx="4876800" cy="2743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746919" y="3810000"/>
            <a:ext cx="10668000" cy="2246769"/>
          </a:xfrm>
          <a:prstGeom prst="rect">
            <a:avLst/>
          </a:prstGeom>
          <a:effectLst>
            <a:softEdge rad="127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সূর্যতাপ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GB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719" y="30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" y="1600200"/>
            <a:ext cx="3581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 (6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19" y="1676400"/>
            <a:ext cx="35052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ages (61).jpg"/>
          <p:cNvPicPr>
            <a:picLocks noChangeAspect="1"/>
          </p:cNvPicPr>
          <p:nvPr/>
        </p:nvPicPr>
        <p:blipFill>
          <a:blip r:embed="rId4"/>
          <a:srcRect r="3846"/>
          <a:stretch>
            <a:fillRect/>
          </a:stretch>
        </p:blipFill>
        <p:spPr>
          <a:xfrm>
            <a:off x="8595519" y="1600200"/>
            <a:ext cx="3165915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28119" y="609600"/>
            <a:ext cx="5943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3519" y="556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919" y="551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9319" y="5562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ধ্ববংস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519" y="1676400"/>
            <a:ext cx="107442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কয়্লা,তেল,প্রাকৃতিক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কমছে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বাড়ছে।বেশি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রাখছে।ফলে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9" y="6096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কয়্লা,তেল,প্রাকৃতিক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1676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19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9" y="0"/>
            <a:ext cx="12024519" cy="672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32719" y="54102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হিমালয় পর্বতমালার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19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76200"/>
            <a:ext cx="12161838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75719" y="563135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719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152400"/>
            <a:ext cx="11734800" cy="647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52119" y="152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76200"/>
            <a:ext cx="12161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319" y="5555159"/>
            <a:ext cx="106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919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প্রভাবে কী হচ্ছে?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51719" y="457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...</a:t>
            </a:r>
            <a:endParaRPr lang="en-US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HP\Desktop\New folder\18643835_1029592973807456_33936610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119" y="914400"/>
            <a:ext cx="4496594" cy="48768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94519" y="1447800"/>
            <a:ext cx="566693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 বাষ্প দলঃ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গ্রিন হাউজ কী? ৩ টি বাক্যে লিখ।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994" y="3352800"/>
            <a:ext cx="5981125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  দলঃ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গ্রিন হাউজের ভিতরের পরিবেশ</a:t>
            </a:r>
          </a:p>
          <a:p>
            <a:r>
              <a:rPr lang="bn-BD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গরম থাকে কেন? ৩ টি বাক্যে লিখ।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183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387926"/>
            <a:ext cx="3736824" cy="34682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410200"/>
            <a:ext cx="12024518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1719" y="86360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2" y="863606"/>
            <a:ext cx="2516878" cy="2516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185319" y="3792839"/>
            <a:ext cx="66294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80319" y="14388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কাজ...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8678875_1029589543807799_106666202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319" y="685800"/>
            <a:ext cx="4572000" cy="4572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051719" y="3276600"/>
            <a:ext cx="5290231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বৈশ্বিক উষ্ণায়ন বলতে কী বুঝ?</a:t>
            </a:r>
          </a:p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বৈশ্বিক উষ্ণায়নের প্রভাবে কী কী</a:t>
            </a:r>
          </a:p>
          <a:p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হতে পারে?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919" y="685800"/>
            <a:ext cx="3442410" cy="4619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32719" y="1447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সংযুক্তি 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319" y="3352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 এবং ৮৪</a:t>
            </a:r>
            <a:r>
              <a:rPr lang="bn-I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বের করে মনোযোগ সহকারে পড়</a:t>
            </a:r>
            <a:r>
              <a:rPr lang="bn-I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8819" y="609600"/>
            <a:ext cx="10629900" cy="4724400"/>
            <a:chOff x="594519" y="533400"/>
            <a:chExt cx="10629900" cy="4724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719" y="533400"/>
              <a:ext cx="52578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519" y="2609850"/>
              <a:ext cx="51816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9519" y="685800"/>
              <a:ext cx="49149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00719" cy="1524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84177" y="56803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6519" y="533400"/>
            <a:ext cx="2421758" cy="230219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70719" y="2835592"/>
            <a:ext cx="10744200" cy="36471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4163" indent="-284163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সাগর ও নদীর পানি বাষ্পীভূত হয়ে জলীয় বাষ্পে পরিণত হওয়াকে কী বলে?</a:t>
            </a:r>
          </a:p>
          <a:p>
            <a:pPr marL="284163" indent="-284163"/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ক) তরলীভবন   খ) ঘনীভবন  গ) বাষ্পীভবন   ঘ) ক</a:t>
            </a:r>
            <a:r>
              <a:rPr lang="en-US" sz="2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নীভবন </a:t>
            </a:r>
            <a:endParaRPr lang="en-US" sz="2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endParaRPr lang="bn-BD" sz="7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কোনটি সঠিক?</a:t>
            </a:r>
          </a:p>
          <a:p>
            <a:pPr marL="284163" indent="-284163"/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ক) সূর্য তাপ-পানি-বাষ্প-মেঘ-বৃষ্টি খ) পানি-বাষ্প-মেঘ-বৃষ্টি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 </a:t>
            </a:r>
            <a:endParaRPr lang="en-US" sz="2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4163" indent="-284163"/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পানি-মেঘ-বৃষ্টি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তাপ-বাষ্প  ঘ) পানি-বৃষ্টি</a:t>
            </a:r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তাপ-বাষ্প-মেঘ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l="21090" t="435" r="19194" b="17748"/>
          <a:stretch/>
        </p:blipFill>
        <p:spPr>
          <a:xfrm>
            <a:off x="4937919" y="3581400"/>
            <a:ext cx="489358" cy="53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l="21090" t="435" r="19194" b="17748"/>
          <a:stretch/>
        </p:blipFill>
        <p:spPr>
          <a:xfrm>
            <a:off x="1051719" y="4724400"/>
            <a:ext cx="489358" cy="533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5398" y="169690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 টিক চিহ্ন দাওঃ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12100719" cy="10668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3119" y="457200"/>
            <a:ext cx="3119430" cy="296541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51719" y="572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919" y="1987927"/>
            <a:ext cx="11430000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</a:t>
            </a:r>
            <a:endParaRPr lang="en-US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(খ)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3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519" y="1219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 টিক চিহ্ন দাওঃ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l="21090" t="435" r="19194" b="17748"/>
          <a:stretch/>
        </p:blipFill>
        <p:spPr>
          <a:xfrm>
            <a:off x="746919" y="3124200"/>
            <a:ext cx="489358" cy="53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l="21090" t="435" r="19194" b="17748"/>
          <a:stretch/>
        </p:blipFill>
        <p:spPr>
          <a:xfrm>
            <a:off x="5928519" y="4267200"/>
            <a:ext cx="489358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2194719" y="1371600"/>
            <a:ext cx="5638801" cy="7694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নিরাময়মুলক  ব্যবস্থাঃ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319" y="3048000"/>
            <a:ext cx="10363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12100719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19" y="882234"/>
            <a:ext cx="4528931" cy="4527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1719" y="1828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519" y="3276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১।পরিত্যক্ত পলিথিন ব্যবহার করে গ্রিন হাউজ তৈরি করে</a:t>
            </a:r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আনবে।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2133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5081" y="-57912"/>
            <a:ext cx="12192000" cy="6973824"/>
            <a:chOff x="0" y="0"/>
            <a:chExt cx="12192000" cy="6973824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83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3"/>
            <p:cNvSpPr txBox="1"/>
            <p:nvPr/>
          </p:nvSpPr>
          <p:spPr>
            <a:xfrm>
              <a:off x="5269992" y="6604492"/>
              <a:ext cx="1652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SHAHAB UDDIN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2"/>
          <p:cNvSpPr txBox="1"/>
          <p:nvPr/>
        </p:nvSpPr>
        <p:spPr>
          <a:xfrm>
            <a:off x="137319" y="123792"/>
            <a:ext cx="79095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endParaRPr lang="en-US" sz="6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8062119" y="5745170"/>
            <a:ext cx="394716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" y="1139455"/>
            <a:ext cx="8092440" cy="563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86" y="1139455"/>
            <a:ext cx="218122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1919" y="990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...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919" y="1981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 বায়ূ পরিবর্তন</a:t>
            </a:r>
            <a:endParaRPr lang="bn-IN" sz="36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প্রভাব</a:t>
            </a:r>
            <a:endParaRPr lang="bn-IN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IN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endParaRPr lang="en-US" sz="3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19" y="5410200"/>
            <a:ext cx="12238038" cy="1447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19" y="838200"/>
            <a:ext cx="3442410" cy="4619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3619" y="572218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1826011"/>
            <a:ext cx="68199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4800600"/>
            <a:ext cx="12024517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19" y="457200"/>
            <a:ext cx="3325584" cy="207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9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752599" y="338706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GB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599" y="2694563"/>
            <a:ext cx="85955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GB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599" y="4763170"/>
            <a:ext cx="83669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519" y="399666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ages (61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81" y="0"/>
            <a:ext cx="121260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119" y="358914"/>
            <a:ext cx="853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9319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91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42319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119" y="358914"/>
            <a:ext cx="853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" name="Picture 7" descr="images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85119" y="358914"/>
            <a:ext cx="853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19" y="533400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0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 descr="images (61).jpg"/>
          <p:cNvPicPr>
            <a:picLocks noChangeAspect="1"/>
          </p:cNvPicPr>
          <p:nvPr/>
        </p:nvPicPr>
        <p:blipFill>
          <a:blip r:embed="rId2"/>
          <a:srcRect r="3846"/>
          <a:stretch>
            <a:fillRect/>
          </a:stretch>
        </p:blipFill>
        <p:spPr>
          <a:xfrm>
            <a:off x="30164" y="36748"/>
            <a:ext cx="12070555" cy="682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85119" y="358914"/>
            <a:ext cx="85344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19" y="4921984"/>
            <a:ext cx="11110119" cy="1938992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 উজার করে ফেলার কারণে গাছ কার্বন ডাইঅক্সাইড কম শোষণ করছে । ফলে বায়ুমন্ডলে কার্বন ডাইঅক্সাইড বেড়ে যাচ্ছে ।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00719" cy="1143000"/>
          </a:xfrm>
          <a:prstGeom prst="rect">
            <a:avLst/>
          </a:prstGeom>
        </p:spPr>
      </p:pic>
      <p:pic>
        <p:nvPicPr>
          <p:cNvPr id="36" name="Picture 3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images (8).jpg"/>
          <p:cNvPicPr>
            <a:picLocks noChangeAspect="1"/>
          </p:cNvPicPr>
          <p:nvPr/>
        </p:nvPicPr>
        <p:blipFill>
          <a:blip r:embed="rId5"/>
          <a:srcRect l="5505" t="5826" r="6407" b="3867"/>
          <a:stretch>
            <a:fillRect/>
          </a:stretch>
        </p:blipFill>
        <p:spPr>
          <a:xfrm>
            <a:off x="4556919" y="1066800"/>
            <a:ext cx="2819400" cy="2743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1" name="TextBox 40"/>
          <p:cNvSpPr txBox="1"/>
          <p:nvPr/>
        </p:nvSpPr>
        <p:spPr>
          <a:xfrm>
            <a:off x="899319" y="381000"/>
            <a:ext cx="31091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দেখ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51919" y="4648200"/>
            <a:ext cx="6019800" cy="120032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পৃথিবীটাকে একটা গ্রিন হাউজের মতো ধরা যায় । </a:t>
            </a:r>
            <a:endParaRPr 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519" y="4648200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চারদিক ঘিরে আছে বায়ুমন্ডল । এ বায়ুমন্ডলে আছে কার্বন ডাইঅক্সাইড ও জলীয়বাস্প ।  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1671" y="4576153"/>
            <a:ext cx="105994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ডাইঅক্সাইড ও জলীয়বাস্প গ্রিন হাউজের কাঁচের বা প্লাস্টিকের মতো কাজ করে । 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Donut 47"/>
          <p:cNvSpPr/>
          <p:nvPr/>
        </p:nvSpPr>
        <p:spPr>
          <a:xfrm>
            <a:off x="4252119" y="762000"/>
            <a:ext cx="3505200" cy="3352800"/>
          </a:xfrm>
          <a:prstGeom prst="donut">
            <a:avLst>
              <a:gd name="adj" fmla="val 358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4099719" y="609600"/>
            <a:ext cx="3810000" cy="3657600"/>
          </a:xfrm>
          <a:prstGeom prst="donut">
            <a:avLst>
              <a:gd name="adj" fmla="val 319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23319" y="3810000"/>
            <a:ext cx="1828800" cy="461665"/>
          </a:xfrm>
          <a:prstGeom prst="wedgeRectCallout">
            <a:avLst>
              <a:gd name="adj1" fmla="val 94302"/>
              <a:gd name="adj2" fmla="val -15697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জলীয়বাস্প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33518" y="4038600"/>
            <a:ext cx="3417635" cy="461665"/>
          </a:xfrm>
          <a:prstGeom prst="wedgeRectCallout">
            <a:avLst>
              <a:gd name="adj1" fmla="val -69806"/>
              <a:gd name="adj2" fmla="val -186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কার্বন ডাইঅক্সাইড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5" grpId="0"/>
      <p:bldP spid="46" grpId="0"/>
      <p:bldP spid="46" grpId="1"/>
      <p:bldP spid="47" grpId="0"/>
      <p:bldP spid="47" grpId="1"/>
      <p:bldP spid="48" grpId="0" animBg="1"/>
      <p:bldP spid="49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663</Words>
  <Application>Microsoft Office PowerPoint</Application>
  <PresentationFormat>Custom</PresentationFormat>
  <Paragraphs>94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Daudpur-GPS</cp:lastModifiedBy>
  <cp:revision>156</cp:revision>
  <dcterms:created xsi:type="dcterms:W3CDTF">2017-06-26T09:41:10Z</dcterms:created>
  <dcterms:modified xsi:type="dcterms:W3CDTF">2019-11-30T11:53:08Z</dcterms:modified>
</cp:coreProperties>
</file>