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8138-3267-48DC-83BE-3D3B284EC818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DE40C-9FC8-4C96-AED1-ABE40A54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5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E40C-9FC8-4C96-AED1-ABE40A54C1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3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-76200" y="38100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6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905000"/>
            <a:ext cx="8241366" cy="16764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মহসীন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ক) 1732            খ )  1876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গ) 1770               ঘ) 17747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67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মুল্যায়ণ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4433" y="4652991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মহসীন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অসামান্য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           ক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/>
              <a:t>আরবি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ফারসি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উর্দু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60090" y="2522846"/>
            <a:ext cx="509155" cy="495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00799" y="5514765"/>
            <a:ext cx="509155" cy="495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9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5" grpId="0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0"/>
            <a:ext cx="9194800" cy="689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4884078"/>
            <a:ext cx="5715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1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3200400" cy="11430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7585" y="2241487"/>
            <a:ext cx="5029200" cy="458134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মোঃনোমান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বাদশা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চৌদ্দশত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কিশোরগঞ্জসদর,কিশোরগঞ্জ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3716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নং-০১৭৫০৪১০৮৬৩</a:t>
            </a:r>
          </a:p>
          <a:p>
            <a:pPr marL="137160" indent="0"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Email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1900" dirty="0" smtClean="0">
                <a:latin typeface="NikoshBAN" pitchFamily="2" charset="0"/>
                <a:cs typeface="NikoshBAN" pitchFamily="2" charset="0"/>
              </a:rPr>
              <a:t>nomanbadshah</a:t>
            </a:r>
            <a:r>
              <a:rPr lang="en-US" sz="1900" dirty="0" smtClean="0"/>
              <a:t>786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133600"/>
            <a:ext cx="3657600" cy="412420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শ্রেনিঃনবম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ই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সময়ঃ৫০মি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993" y="0"/>
            <a:ext cx="205740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0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9708"/>
            <a:ext cx="4897808" cy="56552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70333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বলত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78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746760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মহসীন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44743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600200" y="22098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মহসীন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কাহিনী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মুহম্মদ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মহসীন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কর্মকান্ড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84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1412"/>
            <a:ext cx="899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মহসীন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১৭৩২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পশ্চিমবেঙ্গ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হুগলীতে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জন্মগ্র্র্রহন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	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ফয়জুল্লাহ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জয়নব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খানম।তাদের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পারস্যে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মহসীনের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পূর্বপুরুষ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অন্বেষণে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হুগলী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শহরে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400" dirty="0" smtClean="0"/>
              <a:t>	</a:t>
            </a:r>
            <a:endParaRPr lang="en-US" sz="14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-1"/>
            <a:ext cx="7018394" cy="426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9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530277" y="2543673"/>
            <a:ext cx="1931044" cy="1931044"/>
          </a:xfrm>
          <a:custGeom>
            <a:avLst/>
            <a:gdLst>
              <a:gd name="connsiteX0" fmla="*/ 0 w 1931044"/>
              <a:gd name="connsiteY0" fmla="*/ 965522 h 1931044"/>
              <a:gd name="connsiteX1" fmla="*/ 965522 w 1931044"/>
              <a:gd name="connsiteY1" fmla="*/ 0 h 1931044"/>
              <a:gd name="connsiteX2" fmla="*/ 1931044 w 1931044"/>
              <a:gd name="connsiteY2" fmla="*/ 965522 h 1931044"/>
              <a:gd name="connsiteX3" fmla="*/ 965522 w 1931044"/>
              <a:gd name="connsiteY3" fmla="*/ 1931044 h 1931044"/>
              <a:gd name="connsiteX4" fmla="*/ 0 w 1931044"/>
              <a:gd name="connsiteY4" fmla="*/ 965522 h 193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1044" h="1931044">
                <a:moveTo>
                  <a:pt x="0" y="965522"/>
                </a:moveTo>
                <a:cubicBezTo>
                  <a:pt x="0" y="432279"/>
                  <a:pt x="432279" y="0"/>
                  <a:pt x="965522" y="0"/>
                </a:cubicBezTo>
                <a:cubicBezTo>
                  <a:pt x="1498765" y="0"/>
                  <a:pt x="1931044" y="432279"/>
                  <a:pt x="1931044" y="965522"/>
                </a:cubicBezTo>
                <a:cubicBezTo>
                  <a:pt x="1931044" y="1498765"/>
                  <a:pt x="1498765" y="1931044"/>
                  <a:pt x="965522" y="1931044"/>
                </a:cubicBezTo>
                <a:cubicBezTo>
                  <a:pt x="432279" y="1931044"/>
                  <a:pt x="0" y="1498765"/>
                  <a:pt x="0" y="96552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2325" tIns="332325" rIns="332325" bIns="332325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kern="1200" dirty="0" err="1" smtClean="0"/>
              <a:t>শিক্ষা</a:t>
            </a:r>
            <a:r>
              <a:rPr lang="en-US" sz="3900" kern="1200" dirty="0" smtClean="0"/>
              <a:t>  </a:t>
            </a:r>
            <a:r>
              <a:rPr lang="en-US" sz="3900" kern="1200" dirty="0" err="1" smtClean="0"/>
              <a:t>জীবন</a:t>
            </a:r>
            <a:endParaRPr lang="en-US" sz="3900" kern="1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626829" y="32959"/>
            <a:ext cx="1737940" cy="2340704"/>
            <a:chOff x="3626829" y="32959"/>
            <a:chExt cx="1737940" cy="2340704"/>
          </a:xfrm>
        </p:grpSpPr>
        <p:sp>
          <p:nvSpPr>
            <p:cNvPr id="5" name="Freeform 4"/>
            <p:cNvSpPr/>
            <p:nvPr/>
          </p:nvSpPr>
          <p:spPr>
            <a:xfrm rot="16200000">
              <a:off x="4291014" y="1840600"/>
              <a:ext cx="409570" cy="656555"/>
            </a:xfrm>
            <a:custGeom>
              <a:avLst/>
              <a:gdLst>
                <a:gd name="connsiteX0" fmla="*/ 0 w 409570"/>
                <a:gd name="connsiteY0" fmla="*/ 131311 h 656555"/>
                <a:gd name="connsiteX1" fmla="*/ 204785 w 409570"/>
                <a:gd name="connsiteY1" fmla="*/ 131311 h 656555"/>
                <a:gd name="connsiteX2" fmla="*/ 204785 w 409570"/>
                <a:gd name="connsiteY2" fmla="*/ 0 h 656555"/>
                <a:gd name="connsiteX3" fmla="*/ 409570 w 409570"/>
                <a:gd name="connsiteY3" fmla="*/ 328278 h 656555"/>
                <a:gd name="connsiteX4" fmla="*/ 204785 w 409570"/>
                <a:gd name="connsiteY4" fmla="*/ 656555 h 656555"/>
                <a:gd name="connsiteX5" fmla="*/ 204785 w 409570"/>
                <a:gd name="connsiteY5" fmla="*/ 525244 h 656555"/>
                <a:gd name="connsiteX6" fmla="*/ 0 w 409570"/>
                <a:gd name="connsiteY6" fmla="*/ 525244 h 656555"/>
                <a:gd name="connsiteX7" fmla="*/ 0 w 409570"/>
                <a:gd name="connsiteY7" fmla="*/ 131311 h 65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0" h="656555">
                  <a:moveTo>
                    <a:pt x="0" y="131311"/>
                  </a:moveTo>
                  <a:lnTo>
                    <a:pt x="204785" y="131311"/>
                  </a:lnTo>
                  <a:lnTo>
                    <a:pt x="204785" y="0"/>
                  </a:lnTo>
                  <a:lnTo>
                    <a:pt x="409570" y="328278"/>
                  </a:lnTo>
                  <a:lnTo>
                    <a:pt x="204785" y="656555"/>
                  </a:lnTo>
                  <a:lnTo>
                    <a:pt x="204785" y="525244"/>
                  </a:lnTo>
                  <a:lnTo>
                    <a:pt x="0" y="525244"/>
                  </a:lnTo>
                  <a:lnTo>
                    <a:pt x="0" y="13131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31311" rIns="122872" bIns="131311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626829" y="32959"/>
              <a:ext cx="1737940" cy="1737940"/>
            </a:xfrm>
            <a:custGeom>
              <a:avLst/>
              <a:gdLst>
                <a:gd name="connsiteX0" fmla="*/ 0 w 1737940"/>
                <a:gd name="connsiteY0" fmla="*/ 868970 h 1737940"/>
                <a:gd name="connsiteX1" fmla="*/ 868970 w 1737940"/>
                <a:gd name="connsiteY1" fmla="*/ 0 h 1737940"/>
                <a:gd name="connsiteX2" fmla="*/ 1737940 w 1737940"/>
                <a:gd name="connsiteY2" fmla="*/ 868970 h 1737940"/>
                <a:gd name="connsiteX3" fmla="*/ 868970 w 1737940"/>
                <a:gd name="connsiteY3" fmla="*/ 1737940 h 1737940"/>
                <a:gd name="connsiteX4" fmla="*/ 0 w 1737940"/>
                <a:gd name="connsiteY4" fmla="*/ 868970 h 173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40" h="1737940">
                  <a:moveTo>
                    <a:pt x="0" y="868970"/>
                  </a:moveTo>
                  <a:cubicBezTo>
                    <a:pt x="0" y="389051"/>
                    <a:pt x="389051" y="0"/>
                    <a:pt x="868970" y="0"/>
                  </a:cubicBezTo>
                  <a:cubicBezTo>
                    <a:pt x="1348889" y="0"/>
                    <a:pt x="1737940" y="389051"/>
                    <a:pt x="1737940" y="868970"/>
                  </a:cubicBezTo>
                  <a:cubicBezTo>
                    <a:pt x="1737940" y="1348889"/>
                    <a:pt x="1348889" y="1737940"/>
                    <a:pt x="868970" y="1737940"/>
                  </a:cubicBezTo>
                  <a:cubicBezTo>
                    <a:pt x="389051" y="1737940"/>
                    <a:pt x="0" y="1348889"/>
                    <a:pt x="0" y="86897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1185" tIns="281185" rIns="281185" bIns="28118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/>
                <a:t>উর্দু</a:t>
              </a:r>
              <a:r>
                <a:rPr lang="en-US" sz="2100" kern="1200" dirty="0" smtClean="0"/>
                <a:t>                   </a:t>
              </a:r>
              <a:endParaRPr lang="en-US" sz="21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38917" y="1014622"/>
            <a:ext cx="2064295" cy="1987177"/>
            <a:chOff x="5338917" y="1014622"/>
            <a:chExt cx="2064295" cy="1987177"/>
          </a:xfrm>
        </p:grpSpPr>
        <p:sp>
          <p:nvSpPr>
            <p:cNvPr id="7" name="Freeform 6"/>
            <p:cNvSpPr/>
            <p:nvPr/>
          </p:nvSpPr>
          <p:spPr>
            <a:xfrm rot="19285714">
              <a:off x="5338917" y="2345244"/>
              <a:ext cx="409570" cy="656555"/>
            </a:xfrm>
            <a:custGeom>
              <a:avLst/>
              <a:gdLst>
                <a:gd name="connsiteX0" fmla="*/ 0 w 409570"/>
                <a:gd name="connsiteY0" fmla="*/ 131311 h 656555"/>
                <a:gd name="connsiteX1" fmla="*/ 204785 w 409570"/>
                <a:gd name="connsiteY1" fmla="*/ 131311 h 656555"/>
                <a:gd name="connsiteX2" fmla="*/ 204785 w 409570"/>
                <a:gd name="connsiteY2" fmla="*/ 0 h 656555"/>
                <a:gd name="connsiteX3" fmla="*/ 409570 w 409570"/>
                <a:gd name="connsiteY3" fmla="*/ 328278 h 656555"/>
                <a:gd name="connsiteX4" fmla="*/ 204785 w 409570"/>
                <a:gd name="connsiteY4" fmla="*/ 656555 h 656555"/>
                <a:gd name="connsiteX5" fmla="*/ 204785 w 409570"/>
                <a:gd name="connsiteY5" fmla="*/ 525244 h 656555"/>
                <a:gd name="connsiteX6" fmla="*/ 0 w 409570"/>
                <a:gd name="connsiteY6" fmla="*/ 525244 h 656555"/>
                <a:gd name="connsiteX7" fmla="*/ 0 w 409570"/>
                <a:gd name="connsiteY7" fmla="*/ 131311 h 65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0" h="656555">
                  <a:moveTo>
                    <a:pt x="0" y="131311"/>
                  </a:moveTo>
                  <a:lnTo>
                    <a:pt x="204785" y="131311"/>
                  </a:lnTo>
                  <a:lnTo>
                    <a:pt x="204785" y="0"/>
                  </a:lnTo>
                  <a:lnTo>
                    <a:pt x="409570" y="328278"/>
                  </a:lnTo>
                  <a:lnTo>
                    <a:pt x="204785" y="656555"/>
                  </a:lnTo>
                  <a:lnTo>
                    <a:pt x="204785" y="525244"/>
                  </a:lnTo>
                  <a:lnTo>
                    <a:pt x="0" y="525244"/>
                  </a:lnTo>
                  <a:lnTo>
                    <a:pt x="0" y="13131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31310" rIns="122871" bIns="131311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665272" y="1014622"/>
              <a:ext cx="1737940" cy="1737940"/>
            </a:xfrm>
            <a:custGeom>
              <a:avLst/>
              <a:gdLst>
                <a:gd name="connsiteX0" fmla="*/ 0 w 1737940"/>
                <a:gd name="connsiteY0" fmla="*/ 868970 h 1737940"/>
                <a:gd name="connsiteX1" fmla="*/ 868970 w 1737940"/>
                <a:gd name="connsiteY1" fmla="*/ 0 h 1737940"/>
                <a:gd name="connsiteX2" fmla="*/ 1737940 w 1737940"/>
                <a:gd name="connsiteY2" fmla="*/ 868970 h 1737940"/>
                <a:gd name="connsiteX3" fmla="*/ 868970 w 1737940"/>
                <a:gd name="connsiteY3" fmla="*/ 1737940 h 1737940"/>
                <a:gd name="connsiteX4" fmla="*/ 0 w 1737940"/>
                <a:gd name="connsiteY4" fmla="*/ 868970 h 173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40" h="1737940">
                  <a:moveTo>
                    <a:pt x="0" y="868970"/>
                  </a:moveTo>
                  <a:cubicBezTo>
                    <a:pt x="0" y="389051"/>
                    <a:pt x="389051" y="0"/>
                    <a:pt x="868970" y="0"/>
                  </a:cubicBezTo>
                  <a:cubicBezTo>
                    <a:pt x="1348889" y="0"/>
                    <a:pt x="1737940" y="389051"/>
                    <a:pt x="1737940" y="868970"/>
                  </a:cubicBezTo>
                  <a:cubicBezTo>
                    <a:pt x="1737940" y="1348889"/>
                    <a:pt x="1348889" y="1737940"/>
                    <a:pt x="868970" y="1737940"/>
                  </a:cubicBezTo>
                  <a:cubicBezTo>
                    <a:pt x="389051" y="1737940"/>
                    <a:pt x="0" y="1348889"/>
                    <a:pt x="0" y="86897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1185" tIns="281185" rIns="281185" bIns="28118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/>
                <a:t>সঙ্গীত</a:t>
              </a:r>
              <a:endParaRPr lang="en-US" sz="21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97728" y="3220397"/>
            <a:ext cx="2308938" cy="1737940"/>
            <a:chOff x="5597728" y="3220397"/>
            <a:chExt cx="2308938" cy="1737940"/>
          </a:xfrm>
        </p:grpSpPr>
        <p:sp>
          <p:nvSpPr>
            <p:cNvPr id="9" name="Freeform 8"/>
            <p:cNvSpPr/>
            <p:nvPr/>
          </p:nvSpPr>
          <p:spPr>
            <a:xfrm rot="771429">
              <a:off x="5597728" y="3479167"/>
              <a:ext cx="409570" cy="656555"/>
            </a:xfrm>
            <a:custGeom>
              <a:avLst/>
              <a:gdLst>
                <a:gd name="connsiteX0" fmla="*/ 0 w 409570"/>
                <a:gd name="connsiteY0" fmla="*/ 131311 h 656555"/>
                <a:gd name="connsiteX1" fmla="*/ 204785 w 409570"/>
                <a:gd name="connsiteY1" fmla="*/ 131311 h 656555"/>
                <a:gd name="connsiteX2" fmla="*/ 204785 w 409570"/>
                <a:gd name="connsiteY2" fmla="*/ 0 h 656555"/>
                <a:gd name="connsiteX3" fmla="*/ 409570 w 409570"/>
                <a:gd name="connsiteY3" fmla="*/ 328278 h 656555"/>
                <a:gd name="connsiteX4" fmla="*/ 204785 w 409570"/>
                <a:gd name="connsiteY4" fmla="*/ 656555 h 656555"/>
                <a:gd name="connsiteX5" fmla="*/ 204785 w 409570"/>
                <a:gd name="connsiteY5" fmla="*/ 525244 h 656555"/>
                <a:gd name="connsiteX6" fmla="*/ 0 w 409570"/>
                <a:gd name="connsiteY6" fmla="*/ 525244 h 656555"/>
                <a:gd name="connsiteX7" fmla="*/ 0 w 409570"/>
                <a:gd name="connsiteY7" fmla="*/ 131311 h 65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0" h="656555">
                  <a:moveTo>
                    <a:pt x="0" y="131311"/>
                  </a:moveTo>
                  <a:lnTo>
                    <a:pt x="204785" y="131311"/>
                  </a:lnTo>
                  <a:lnTo>
                    <a:pt x="204785" y="0"/>
                  </a:lnTo>
                  <a:lnTo>
                    <a:pt x="409570" y="328278"/>
                  </a:lnTo>
                  <a:lnTo>
                    <a:pt x="204785" y="656555"/>
                  </a:lnTo>
                  <a:lnTo>
                    <a:pt x="204785" y="525244"/>
                  </a:lnTo>
                  <a:lnTo>
                    <a:pt x="0" y="525244"/>
                  </a:lnTo>
                  <a:lnTo>
                    <a:pt x="0" y="13131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31310" rIns="122871" bIns="131311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168726" y="3220397"/>
              <a:ext cx="1737940" cy="1737940"/>
            </a:xfrm>
            <a:custGeom>
              <a:avLst/>
              <a:gdLst>
                <a:gd name="connsiteX0" fmla="*/ 0 w 1737940"/>
                <a:gd name="connsiteY0" fmla="*/ 868970 h 1737940"/>
                <a:gd name="connsiteX1" fmla="*/ 868970 w 1737940"/>
                <a:gd name="connsiteY1" fmla="*/ 0 h 1737940"/>
                <a:gd name="connsiteX2" fmla="*/ 1737940 w 1737940"/>
                <a:gd name="connsiteY2" fmla="*/ 868970 h 1737940"/>
                <a:gd name="connsiteX3" fmla="*/ 868970 w 1737940"/>
                <a:gd name="connsiteY3" fmla="*/ 1737940 h 1737940"/>
                <a:gd name="connsiteX4" fmla="*/ 0 w 1737940"/>
                <a:gd name="connsiteY4" fmla="*/ 868970 h 173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40" h="1737940">
                  <a:moveTo>
                    <a:pt x="0" y="868970"/>
                  </a:moveTo>
                  <a:cubicBezTo>
                    <a:pt x="0" y="389051"/>
                    <a:pt x="389051" y="0"/>
                    <a:pt x="868970" y="0"/>
                  </a:cubicBezTo>
                  <a:cubicBezTo>
                    <a:pt x="1348889" y="0"/>
                    <a:pt x="1737940" y="389051"/>
                    <a:pt x="1737940" y="868970"/>
                  </a:cubicBezTo>
                  <a:cubicBezTo>
                    <a:pt x="1737940" y="1348889"/>
                    <a:pt x="1348889" y="1737940"/>
                    <a:pt x="868970" y="1737940"/>
                  </a:cubicBezTo>
                  <a:cubicBezTo>
                    <a:pt x="389051" y="1737940"/>
                    <a:pt x="0" y="1348889"/>
                    <a:pt x="0" y="86897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1185" tIns="281185" rIns="281185" bIns="28118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/>
                <a:t>বীজগনিত</a:t>
              </a:r>
              <a:endParaRPr lang="en-US" sz="21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49064" y="4511996"/>
            <a:ext cx="1746956" cy="2215235"/>
            <a:chOff x="4749064" y="4511996"/>
            <a:chExt cx="1746956" cy="2215235"/>
          </a:xfrm>
        </p:grpSpPr>
        <p:sp>
          <p:nvSpPr>
            <p:cNvPr id="11" name="Freeform 10"/>
            <p:cNvSpPr/>
            <p:nvPr/>
          </p:nvSpPr>
          <p:spPr>
            <a:xfrm rot="3857143">
              <a:off x="4872557" y="4388503"/>
              <a:ext cx="409570" cy="656555"/>
            </a:xfrm>
            <a:custGeom>
              <a:avLst/>
              <a:gdLst>
                <a:gd name="connsiteX0" fmla="*/ 0 w 409570"/>
                <a:gd name="connsiteY0" fmla="*/ 131311 h 656555"/>
                <a:gd name="connsiteX1" fmla="*/ 204785 w 409570"/>
                <a:gd name="connsiteY1" fmla="*/ 131311 h 656555"/>
                <a:gd name="connsiteX2" fmla="*/ 204785 w 409570"/>
                <a:gd name="connsiteY2" fmla="*/ 0 h 656555"/>
                <a:gd name="connsiteX3" fmla="*/ 409570 w 409570"/>
                <a:gd name="connsiteY3" fmla="*/ 328278 h 656555"/>
                <a:gd name="connsiteX4" fmla="*/ 204785 w 409570"/>
                <a:gd name="connsiteY4" fmla="*/ 656555 h 656555"/>
                <a:gd name="connsiteX5" fmla="*/ 204785 w 409570"/>
                <a:gd name="connsiteY5" fmla="*/ 525244 h 656555"/>
                <a:gd name="connsiteX6" fmla="*/ 0 w 409570"/>
                <a:gd name="connsiteY6" fmla="*/ 525244 h 656555"/>
                <a:gd name="connsiteX7" fmla="*/ 0 w 409570"/>
                <a:gd name="connsiteY7" fmla="*/ 131311 h 65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0" h="656555">
                  <a:moveTo>
                    <a:pt x="0" y="131311"/>
                  </a:moveTo>
                  <a:lnTo>
                    <a:pt x="204785" y="131311"/>
                  </a:lnTo>
                  <a:lnTo>
                    <a:pt x="204785" y="0"/>
                  </a:lnTo>
                  <a:lnTo>
                    <a:pt x="409570" y="328278"/>
                  </a:lnTo>
                  <a:lnTo>
                    <a:pt x="204785" y="656555"/>
                  </a:lnTo>
                  <a:lnTo>
                    <a:pt x="204785" y="525244"/>
                  </a:lnTo>
                  <a:lnTo>
                    <a:pt x="0" y="525244"/>
                  </a:lnTo>
                  <a:lnTo>
                    <a:pt x="0" y="13131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31310" rIns="122869" bIns="131311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58080" y="4989291"/>
              <a:ext cx="1737940" cy="1737940"/>
            </a:xfrm>
            <a:custGeom>
              <a:avLst/>
              <a:gdLst>
                <a:gd name="connsiteX0" fmla="*/ 0 w 1737940"/>
                <a:gd name="connsiteY0" fmla="*/ 868970 h 1737940"/>
                <a:gd name="connsiteX1" fmla="*/ 868970 w 1737940"/>
                <a:gd name="connsiteY1" fmla="*/ 0 h 1737940"/>
                <a:gd name="connsiteX2" fmla="*/ 1737940 w 1737940"/>
                <a:gd name="connsiteY2" fmla="*/ 868970 h 1737940"/>
                <a:gd name="connsiteX3" fmla="*/ 868970 w 1737940"/>
                <a:gd name="connsiteY3" fmla="*/ 1737940 h 1737940"/>
                <a:gd name="connsiteX4" fmla="*/ 0 w 1737940"/>
                <a:gd name="connsiteY4" fmla="*/ 868970 h 173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40" h="1737940">
                  <a:moveTo>
                    <a:pt x="0" y="868970"/>
                  </a:moveTo>
                  <a:cubicBezTo>
                    <a:pt x="0" y="389051"/>
                    <a:pt x="389051" y="0"/>
                    <a:pt x="868970" y="0"/>
                  </a:cubicBezTo>
                  <a:cubicBezTo>
                    <a:pt x="1348889" y="0"/>
                    <a:pt x="1737940" y="389051"/>
                    <a:pt x="1737940" y="868970"/>
                  </a:cubicBezTo>
                  <a:cubicBezTo>
                    <a:pt x="1737940" y="1348889"/>
                    <a:pt x="1348889" y="1737940"/>
                    <a:pt x="868970" y="1737940"/>
                  </a:cubicBezTo>
                  <a:cubicBezTo>
                    <a:pt x="389051" y="1737940"/>
                    <a:pt x="0" y="1348889"/>
                    <a:pt x="0" y="86897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1185" tIns="281185" rIns="281185" bIns="28118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/>
                <a:t>ইতিহাস</a:t>
              </a:r>
              <a:endParaRPr lang="en-US" sz="21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495579" y="4511995"/>
            <a:ext cx="1746956" cy="2215236"/>
            <a:chOff x="2495579" y="4511995"/>
            <a:chExt cx="1746956" cy="2215236"/>
          </a:xfrm>
        </p:grpSpPr>
        <p:sp>
          <p:nvSpPr>
            <p:cNvPr id="13" name="Freeform 12"/>
            <p:cNvSpPr/>
            <p:nvPr/>
          </p:nvSpPr>
          <p:spPr>
            <a:xfrm rot="17742857">
              <a:off x="3709472" y="4388502"/>
              <a:ext cx="409570" cy="656556"/>
            </a:xfrm>
            <a:custGeom>
              <a:avLst/>
              <a:gdLst>
                <a:gd name="connsiteX0" fmla="*/ 0 w 409570"/>
                <a:gd name="connsiteY0" fmla="*/ 131311 h 656555"/>
                <a:gd name="connsiteX1" fmla="*/ 204785 w 409570"/>
                <a:gd name="connsiteY1" fmla="*/ 131311 h 656555"/>
                <a:gd name="connsiteX2" fmla="*/ 204785 w 409570"/>
                <a:gd name="connsiteY2" fmla="*/ 0 h 656555"/>
                <a:gd name="connsiteX3" fmla="*/ 409570 w 409570"/>
                <a:gd name="connsiteY3" fmla="*/ 328278 h 656555"/>
                <a:gd name="connsiteX4" fmla="*/ 204785 w 409570"/>
                <a:gd name="connsiteY4" fmla="*/ 656555 h 656555"/>
                <a:gd name="connsiteX5" fmla="*/ 204785 w 409570"/>
                <a:gd name="connsiteY5" fmla="*/ 525244 h 656555"/>
                <a:gd name="connsiteX6" fmla="*/ 0 w 409570"/>
                <a:gd name="connsiteY6" fmla="*/ 525244 h 656555"/>
                <a:gd name="connsiteX7" fmla="*/ 0 w 409570"/>
                <a:gd name="connsiteY7" fmla="*/ 131311 h 65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0" h="656555">
                  <a:moveTo>
                    <a:pt x="409570" y="525244"/>
                  </a:moveTo>
                  <a:lnTo>
                    <a:pt x="204785" y="525244"/>
                  </a:lnTo>
                  <a:lnTo>
                    <a:pt x="204785" y="656555"/>
                  </a:lnTo>
                  <a:lnTo>
                    <a:pt x="0" y="328277"/>
                  </a:lnTo>
                  <a:lnTo>
                    <a:pt x="204785" y="0"/>
                  </a:lnTo>
                  <a:lnTo>
                    <a:pt x="204785" y="131311"/>
                  </a:lnTo>
                  <a:lnTo>
                    <a:pt x="409570" y="131311"/>
                  </a:lnTo>
                  <a:lnTo>
                    <a:pt x="409570" y="52524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869" tIns="131311" rIns="1" bIns="131311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95579" y="4989291"/>
              <a:ext cx="1737940" cy="1737940"/>
            </a:xfrm>
            <a:custGeom>
              <a:avLst/>
              <a:gdLst>
                <a:gd name="connsiteX0" fmla="*/ 0 w 1737940"/>
                <a:gd name="connsiteY0" fmla="*/ 868970 h 1737940"/>
                <a:gd name="connsiteX1" fmla="*/ 868970 w 1737940"/>
                <a:gd name="connsiteY1" fmla="*/ 0 h 1737940"/>
                <a:gd name="connsiteX2" fmla="*/ 1737940 w 1737940"/>
                <a:gd name="connsiteY2" fmla="*/ 868970 h 1737940"/>
                <a:gd name="connsiteX3" fmla="*/ 868970 w 1737940"/>
                <a:gd name="connsiteY3" fmla="*/ 1737940 h 1737940"/>
                <a:gd name="connsiteX4" fmla="*/ 0 w 1737940"/>
                <a:gd name="connsiteY4" fmla="*/ 868970 h 173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40" h="1737940">
                  <a:moveTo>
                    <a:pt x="0" y="868970"/>
                  </a:moveTo>
                  <a:cubicBezTo>
                    <a:pt x="0" y="389051"/>
                    <a:pt x="389051" y="0"/>
                    <a:pt x="868970" y="0"/>
                  </a:cubicBezTo>
                  <a:cubicBezTo>
                    <a:pt x="1348889" y="0"/>
                    <a:pt x="1737940" y="389051"/>
                    <a:pt x="1737940" y="868970"/>
                  </a:cubicBezTo>
                  <a:cubicBezTo>
                    <a:pt x="1737940" y="1348889"/>
                    <a:pt x="1348889" y="1737940"/>
                    <a:pt x="868970" y="1737940"/>
                  </a:cubicBezTo>
                  <a:cubicBezTo>
                    <a:pt x="389051" y="1737940"/>
                    <a:pt x="0" y="1348889"/>
                    <a:pt x="0" y="86897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1185" tIns="281185" rIns="281185" bIns="28118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/>
                <a:t>ফারসি</a:t>
              </a:r>
              <a:endParaRPr lang="en-US" sz="21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84933" y="3220397"/>
            <a:ext cx="2308939" cy="1737940"/>
            <a:chOff x="1084933" y="3220397"/>
            <a:chExt cx="2308939" cy="1737940"/>
          </a:xfrm>
        </p:grpSpPr>
        <p:sp>
          <p:nvSpPr>
            <p:cNvPr id="15" name="Freeform 14"/>
            <p:cNvSpPr/>
            <p:nvPr/>
          </p:nvSpPr>
          <p:spPr>
            <a:xfrm rot="20828571">
              <a:off x="2984301" y="3479166"/>
              <a:ext cx="409571" cy="656556"/>
            </a:xfrm>
            <a:custGeom>
              <a:avLst/>
              <a:gdLst>
                <a:gd name="connsiteX0" fmla="*/ 0 w 409570"/>
                <a:gd name="connsiteY0" fmla="*/ 131311 h 656555"/>
                <a:gd name="connsiteX1" fmla="*/ 204785 w 409570"/>
                <a:gd name="connsiteY1" fmla="*/ 131311 h 656555"/>
                <a:gd name="connsiteX2" fmla="*/ 204785 w 409570"/>
                <a:gd name="connsiteY2" fmla="*/ 0 h 656555"/>
                <a:gd name="connsiteX3" fmla="*/ 409570 w 409570"/>
                <a:gd name="connsiteY3" fmla="*/ 328278 h 656555"/>
                <a:gd name="connsiteX4" fmla="*/ 204785 w 409570"/>
                <a:gd name="connsiteY4" fmla="*/ 656555 h 656555"/>
                <a:gd name="connsiteX5" fmla="*/ 204785 w 409570"/>
                <a:gd name="connsiteY5" fmla="*/ 525244 h 656555"/>
                <a:gd name="connsiteX6" fmla="*/ 0 w 409570"/>
                <a:gd name="connsiteY6" fmla="*/ 525244 h 656555"/>
                <a:gd name="connsiteX7" fmla="*/ 0 w 409570"/>
                <a:gd name="connsiteY7" fmla="*/ 131311 h 65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0" h="656555">
                  <a:moveTo>
                    <a:pt x="409570" y="525244"/>
                  </a:moveTo>
                  <a:lnTo>
                    <a:pt x="204785" y="525244"/>
                  </a:lnTo>
                  <a:lnTo>
                    <a:pt x="204785" y="656555"/>
                  </a:lnTo>
                  <a:lnTo>
                    <a:pt x="0" y="328277"/>
                  </a:lnTo>
                  <a:lnTo>
                    <a:pt x="204785" y="0"/>
                  </a:lnTo>
                  <a:lnTo>
                    <a:pt x="204785" y="131311"/>
                  </a:lnTo>
                  <a:lnTo>
                    <a:pt x="409570" y="131311"/>
                  </a:lnTo>
                  <a:lnTo>
                    <a:pt x="409570" y="52524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871" tIns="131311" rIns="0" bIns="131311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084933" y="3220397"/>
              <a:ext cx="1737940" cy="1737940"/>
            </a:xfrm>
            <a:custGeom>
              <a:avLst/>
              <a:gdLst>
                <a:gd name="connsiteX0" fmla="*/ 0 w 1737940"/>
                <a:gd name="connsiteY0" fmla="*/ 868970 h 1737940"/>
                <a:gd name="connsiteX1" fmla="*/ 868970 w 1737940"/>
                <a:gd name="connsiteY1" fmla="*/ 0 h 1737940"/>
                <a:gd name="connsiteX2" fmla="*/ 1737940 w 1737940"/>
                <a:gd name="connsiteY2" fmla="*/ 868970 h 1737940"/>
                <a:gd name="connsiteX3" fmla="*/ 868970 w 1737940"/>
                <a:gd name="connsiteY3" fmla="*/ 1737940 h 1737940"/>
                <a:gd name="connsiteX4" fmla="*/ 0 w 1737940"/>
                <a:gd name="connsiteY4" fmla="*/ 868970 h 173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40" h="1737940">
                  <a:moveTo>
                    <a:pt x="0" y="868970"/>
                  </a:moveTo>
                  <a:cubicBezTo>
                    <a:pt x="0" y="389051"/>
                    <a:pt x="389051" y="0"/>
                    <a:pt x="868970" y="0"/>
                  </a:cubicBezTo>
                  <a:cubicBezTo>
                    <a:pt x="1348889" y="0"/>
                    <a:pt x="1737940" y="389051"/>
                    <a:pt x="1737940" y="868970"/>
                  </a:cubicBezTo>
                  <a:cubicBezTo>
                    <a:pt x="1737940" y="1348889"/>
                    <a:pt x="1348889" y="1737940"/>
                    <a:pt x="868970" y="1737940"/>
                  </a:cubicBezTo>
                  <a:cubicBezTo>
                    <a:pt x="389051" y="1737940"/>
                    <a:pt x="0" y="1348889"/>
                    <a:pt x="0" y="86897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1185" tIns="281185" rIns="281185" bIns="28118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/>
                <a:t>ইংরেজি</a:t>
              </a:r>
              <a:endParaRPr lang="en-US" sz="21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88386" y="1014622"/>
            <a:ext cx="2064297" cy="1987177"/>
            <a:chOff x="1588386" y="1014622"/>
            <a:chExt cx="2064297" cy="1987177"/>
          </a:xfrm>
        </p:grpSpPr>
        <p:sp>
          <p:nvSpPr>
            <p:cNvPr id="17" name="Freeform 16"/>
            <p:cNvSpPr/>
            <p:nvPr/>
          </p:nvSpPr>
          <p:spPr>
            <a:xfrm rot="2314286">
              <a:off x="3243112" y="2345243"/>
              <a:ext cx="409571" cy="656556"/>
            </a:xfrm>
            <a:custGeom>
              <a:avLst/>
              <a:gdLst>
                <a:gd name="connsiteX0" fmla="*/ 0 w 409570"/>
                <a:gd name="connsiteY0" fmla="*/ 131311 h 656555"/>
                <a:gd name="connsiteX1" fmla="*/ 204785 w 409570"/>
                <a:gd name="connsiteY1" fmla="*/ 131311 h 656555"/>
                <a:gd name="connsiteX2" fmla="*/ 204785 w 409570"/>
                <a:gd name="connsiteY2" fmla="*/ 0 h 656555"/>
                <a:gd name="connsiteX3" fmla="*/ 409570 w 409570"/>
                <a:gd name="connsiteY3" fmla="*/ 328278 h 656555"/>
                <a:gd name="connsiteX4" fmla="*/ 204785 w 409570"/>
                <a:gd name="connsiteY4" fmla="*/ 656555 h 656555"/>
                <a:gd name="connsiteX5" fmla="*/ 204785 w 409570"/>
                <a:gd name="connsiteY5" fmla="*/ 525244 h 656555"/>
                <a:gd name="connsiteX6" fmla="*/ 0 w 409570"/>
                <a:gd name="connsiteY6" fmla="*/ 525244 h 656555"/>
                <a:gd name="connsiteX7" fmla="*/ 0 w 409570"/>
                <a:gd name="connsiteY7" fmla="*/ 131311 h 65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0" h="656555">
                  <a:moveTo>
                    <a:pt x="409570" y="525244"/>
                  </a:moveTo>
                  <a:lnTo>
                    <a:pt x="204785" y="525244"/>
                  </a:lnTo>
                  <a:lnTo>
                    <a:pt x="204785" y="656555"/>
                  </a:lnTo>
                  <a:lnTo>
                    <a:pt x="0" y="328277"/>
                  </a:lnTo>
                  <a:lnTo>
                    <a:pt x="204785" y="0"/>
                  </a:lnTo>
                  <a:lnTo>
                    <a:pt x="204785" y="131311"/>
                  </a:lnTo>
                  <a:lnTo>
                    <a:pt x="409570" y="131311"/>
                  </a:lnTo>
                  <a:lnTo>
                    <a:pt x="409570" y="52524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871" tIns="131311" rIns="0" bIns="131311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588386" y="1014622"/>
              <a:ext cx="1737940" cy="1737940"/>
            </a:xfrm>
            <a:custGeom>
              <a:avLst/>
              <a:gdLst>
                <a:gd name="connsiteX0" fmla="*/ 0 w 1737940"/>
                <a:gd name="connsiteY0" fmla="*/ 868970 h 1737940"/>
                <a:gd name="connsiteX1" fmla="*/ 868970 w 1737940"/>
                <a:gd name="connsiteY1" fmla="*/ 0 h 1737940"/>
                <a:gd name="connsiteX2" fmla="*/ 1737940 w 1737940"/>
                <a:gd name="connsiteY2" fmla="*/ 868970 h 1737940"/>
                <a:gd name="connsiteX3" fmla="*/ 868970 w 1737940"/>
                <a:gd name="connsiteY3" fmla="*/ 1737940 h 1737940"/>
                <a:gd name="connsiteX4" fmla="*/ 0 w 1737940"/>
                <a:gd name="connsiteY4" fmla="*/ 868970 h 173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40" h="1737940">
                  <a:moveTo>
                    <a:pt x="0" y="868970"/>
                  </a:moveTo>
                  <a:cubicBezTo>
                    <a:pt x="0" y="389051"/>
                    <a:pt x="389051" y="0"/>
                    <a:pt x="868970" y="0"/>
                  </a:cubicBezTo>
                  <a:cubicBezTo>
                    <a:pt x="1348889" y="0"/>
                    <a:pt x="1737940" y="389051"/>
                    <a:pt x="1737940" y="868970"/>
                  </a:cubicBezTo>
                  <a:cubicBezTo>
                    <a:pt x="1737940" y="1348889"/>
                    <a:pt x="1348889" y="1737940"/>
                    <a:pt x="868970" y="1737940"/>
                  </a:cubicBezTo>
                  <a:cubicBezTo>
                    <a:pt x="389051" y="1737940"/>
                    <a:pt x="0" y="1348889"/>
                    <a:pt x="0" y="86897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5155" tIns="295155" rIns="295155" bIns="29515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err="1" smtClean="0"/>
                <a:t>আরবি</a:t>
              </a:r>
              <a:r>
                <a:rPr lang="en-US" sz="7200" kern="1200" dirty="0" smtClean="0"/>
                <a:t>  </a:t>
              </a:r>
              <a:endParaRPr lang="en-US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243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3416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হুগলীতে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চট্রগ্রাম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মাদ্রাসার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955" y="4516988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দানশীল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বিদ্যানুরাগী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মহাপুরুষ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১৮১২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২৯শে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হুগলীতে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পরোকগমন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223036"/>
            <a:ext cx="67437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4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ts val="400"/>
              </a:spcBef>
              <a:buNone/>
              <a:defRPr sz="1800" b="1" kern="1200" cap="all" spc="0" baseline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z="8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105835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মহসীনের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5256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225</TotalTime>
  <Words>179</Words>
  <Application>Microsoft Office PowerPoint</Application>
  <PresentationFormat>On-screen Show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মুল্যায়ণ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</dc:creator>
  <cp:lastModifiedBy>DD</cp:lastModifiedBy>
  <cp:revision>19</cp:revision>
  <dcterms:created xsi:type="dcterms:W3CDTF">2006-08-16T00:00:00Z</dcterms:created>
  <dcterms:modified xsi:type="dcterms:W3CDTF">2019-11-30T16:46:08Z</dcterms:modified>
</cp:coreProperties>
</file>