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7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8" r:id="rId16"/>
    <p:sldId id="267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1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5C17F6-D31B-4714-A4CB-2D2C2440750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89A1ACE-D161-4B57-BC2F-432BABFD7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31" y="294288"/>
            <a:ext cx="621161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226" y="5106586"/>
            <a:ext cx="7871687" cy="1323439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তোমাদের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782"/>
            <a:ext cx="5195393" cy="4799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223240"/>
            <a:ext cx="5654237" cy="457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5" y="3244524"/>
            <a:ext cx="430530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95" y="1540439"/>
            <a:ext cx="43053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62" y="730814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683" y="683172"/>
            <a:ext cx="1121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 সাত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পাতার উপরে উঠল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19" y="2069948"/>
            <a:ext cx="5922581" cy="464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" y="2069948"/>
            <a:ext cx="6266515" cy="464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1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429" y="5276194"/>
            <a:ext cx="11183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ঘুঘু পাতাটি ঠোঁটে তুলে ডাঙায় এনে রাখল।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78" y="780853"/>
            <a:ext cx="5864643" cy="4663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768695"/>
            <a:ext cx="6111253" cy="4441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2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532966"/>
            <a:ext cx="11445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 প্রাণে বেঁচে গেল, ঘুঘু হলো তার বন্ধু।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" y="346841"/>
            <a:ext cx="5623034" cy="4908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4" y="404826"/>
            <a:ext cx="6421820" cy="4792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8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633" y="579863"/>
            <a:ext cx="1071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98495"/>
              </p:ext>
            </p:extLst>
          </p:nvPr>
        </p:nvGraphicFramePr>
        <p:xfrm>
          <a:off x="3635298" y="3122342"/>
          <a:ext cx="2706029" cy="190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298" y="3122342"/>
                        <a:ext cx="2706029" cy="190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7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707" y="3105835"/>
            <a:ext cx="11183006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৬৬ পৃষ্ঠার ( এক পিপড়ের  খুব.....................তার বন্ধু) অনুচ্ছেদ টি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পড়ে শুনাবো।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1269" y="630620"/>
            <a:ext cx="412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 বইয়ের ৬৬ পৃষ্ঠা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অনেকদিন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পর-----বেঁচে গেল প্রাণ )  অনুচ্ছেদটি পড়তে দেব।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731" y="3429000"/>
            <a:ext cx="11214538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৬৬ পৃষ্ঠার ( এক পিপড়ের  খুব.....................তার বন্ধু) অনুচ্ছেদ টি পড়তে দেবো।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131" y="472965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933" y="4218838"/>
            <a:ext cx="1937844" cy="144655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্রাণ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06445" y="4717841"/>
            <a:ext cx="1264247" cy="44854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2242" y="4218838"/>
            <a:ext cx="774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6089764" y="4265147"/>
            <a:ext cx="83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প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8088116" y="4288755"/>
            <a:ext cx="26534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90" y="2267027"/>
            <a:ext cx="1797269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692" y="2094499"/>
            <a:ext cx="1177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3753" y="2228999"/>
            <a:ext cx="823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0747" y="2299362"/>
            <a:ext cx="1114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4647074" y="4660686"/>
            <a:ext cx="1341915" cy="562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60324" y="2637406"/>
            <a:ext cx="1264247" cy="44854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857814" y="2637406"/>
            <a:ext cx="1264247" cy="44854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Plus 14"/>
          <p:cNvSpPr/>
          <p:nvPr/>
        </p:nvSpPr>
        <p:spPr>
          <a:xfrm>
            <a:off x="7332716" y="2657639"/>
            <a:ext cx="727210" cy="5892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7168849" y="4717841"/>
            <a:ext cx="727210" cy="5892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3162" y="416408"/>
            <a:ext cx="30332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bn-BD" sz="9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1" y="2732758"/>
            <a:ext cx="1083564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 সবাই সম্পূর্ণ গল্পটি পড়ে আসবে।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5" y="891540"/>
            <a:ext cx="5438215" cy="577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4196715"/>
            <a:ext cx="43053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2" y="2040255"/>
            <a:ext cx="4305300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5692" y="1017270"/>
            <a:ext cx="65900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0760" y="3943350"/>
            <a:ext cx="4686299" cy="2015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8307" y="127103"/>
            <a:ext cx="530138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30" y="799973"/>
            <a:ext cx="3356626" cy="2141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8771" y="2695112"/>
            <a:ext cx="68360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 সরকারি প্রাথমিক বিদ্যালয়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সদর, নরসিংদি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" y="956314"/>
            <a:ext cx="5269671" cy="5653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2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769432"/>
            <a:ext cx="4381786" cy="52187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8311" y="241045"/>
            <a:ext cx="5892800" cy="15877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 পাঠ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647" y="2371636"/>
            <a:ext cx="720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r>
              <a:rPr lang="bn-IN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IN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–বাংলা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৫০, পিপড়ে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ঘুঘু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 এক পিপড়ের খুব......তার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বন্ধু) </a:t>
            </a:r>
          </a:p>
        </p:txBody>
      </p:sp>
    </p:spTree>
    <p:extLst>
      <p:ext uri="{BB962C8B-B14F-4D97-AF65-F5344CB8AC3E}">
        <p14:creationId xmlns:p14="http://schemas.microsoft.com/office/powerpoint/2010/main" val="4900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1390144"/>
            <a:ext cx="4688733" cy="3687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2" y="3991786"/>
            <a:ext cx="1905000" cy="108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7" y="1390144"/>
            <a:ext cx="4517484" cy="3687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6" y="4067225"/>
            <a:ext cx="4218562" cy="1247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31" y="3891267"/>
            <a:ext cx="190500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45" y="1152779"/>
            <a:ext cx="2379223" cy="1645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178" y="383338"/>
            <a:ext cx="549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3915" y="282148"/>
            <a:ext cx="463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পিপড়ে ও    ঘুঘু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282" y="5231490"/>
            <a:ext cx="11245174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r>
              <a:rPr lang="bn-IN" sz="8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পিপড়ে ও ঘুঘুর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330" y="309640"/>
            <a:ext cx="309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95" y="1856163"/>
            <a:ext cx="10006954" cy="1015663"/>
          </a:xfrm>
          <a:prstGeom prst="rect">
            <a:avLst/>
          </a:prstGeom>
          <a:pattFill prst="pct7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গল্প কথা শুনে বুঝতে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179" y="3101615"/>
            <a:ext cx="10070386" cy="923330"/>
          </a:xfrm>
          <a:prstGeom prst="rect">
            <a:avLst/>
          </a:pr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২.১.২ গল্প কথা শুনে আনন্দ লাভ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276" y="4254734"/>
            <a:ext cx="10891123" cy="92333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1.৩.1ব্যঞ্জনবর্ণের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ব্যঞ্জনবর্ণ যুক্ত করে পড়তে পারবে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895" y="5426583"/>
            <a:ext cx="590418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7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620112" y="4316418"/>
            <a:ext cx="11571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53" y="272008"/>
            <a:ext cx="9238592" cy="362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0" y="2801007"/>
            <a:ext cx="1785773" cy="13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86" y="5049437"/>
            <a:ext cx="10762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ছিল ঢেউ। পি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 পানিতে ভেসে গেল।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" y="-74145"/>
            <a:ext cx="5917323" cy="4182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7" y="67323"/>
            <a:ext cx="5927834" cy="419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3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42" y="4919008"/>
            <a:ext cx="11330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ডালে ছিল একটি ঘুঘু। ভাবল, পি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পড়েটিকে 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চাতে হবে।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8" y="252247"/>
            <a:ext cx="8776138" cy="4824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5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59" y="5467383"/>
            <a:ext cx="11267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একটি পাতা ফেলে দিল পি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পড়ের সামনে।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98" y="446049"/>
            <a:ext cx="6266515" cy="4829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350135"/>
            <a:ext cx="5875539" cy="5021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8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554</TotalTime>
  <Words>237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Corbel</vt:lpstr>
      <vt:lpstr>NikoshBAN</vt:lpstr>
      <vt:lpstr>SutonnyOMJ</vt:lpstr>
      <vt:lpstr>Basis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2019-11-17T14:57:10Z</dcterms:created>
  <dcterms:modified xsi:type="dcterms:W3CDTF">2019-11-30T13:05:06Z</dcterms:modified>
</cp:coreProperties>
</file>