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7" r:id="rId1"/>
    <p:sldMasterId id="2147484129" r:id="rId2"/>
    <p:sldMasterId id="2147484130" r:id="rId3"/>
    <p:sldMasterId id="2147484131" r:id="rId4"/>
    <p:sldMasterId id="2147484132" r:id="rId5"/>
    <p:sldMasterId id="2147484133" r:id="rId6"/>
    <p:sldMasterId id="2147484134" r:id="rId7"/>
    <p:sldMasterId id="2147484135" r:id="rId8"/>
    <p:sldMasterId id="2147484136" r:id="rId9"/>
    <p:sldMasterId id="2147484137" r:id="rId10"/>
    <p:sldMasterId id="2147484138" r:id="rId11"/>
    <p:sldMasterId id="2147484139" r:id="rId12"/>
    <p:sldMasterId id="2147484140" r:id="rId13"/>
    <p:sldMasterId id="2147484141" r:id="rId14"/>
    <p:sldMasterId id="2147484142" r:id="rId15"/>
    <p:sldMasterId id="2147484143" r:id="rId16"/>
    <p:sldMasterId id="2147484162" r:id="rId17"/>
  </p:sldMasterIdLst>
  <p:notesMasterIdLst>
    <p:notesMasterId r:id="rId31"/>
  </p:notesMasterIdLst>
  <p:sldIdLst>
    <p:sldId id="293" r:id="rId18"/>
    <p:sldId id="265" r:id="rId19"/>
    <p:sldId id="276" r:id="rId20"/>
    <p:sldId id="279" r:id="rId21"/>
    <p:sldId id="309" r:id="rId22"/>
    <p:sldId id="302" r:id="rId23"/>
    <p:sldId id="301" r:id="rId24"/>
    <p:sldId id="292" r:id="rId25"/>
    <p:sldId id="300" r:id="rId26"/>
    <p:sldId id="297" r:id="rId27"/>
    <p:sldId id="294" r:id="rId28"/>
    <p:sldId id="295" r:id="rId29"/>
    <p:sldId id="307" r:id="rId30"/>
  </p:sldIdLst>
  <p:sldSz cx="14400213" cy="7199313"/>
  <p:notesSz cx="9144000" cy="6858000"/>
  <p:defaultTextStyle>
    <a:defPPr>
      <a:defRPr lang="en-US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33CC"/>
    <a:srgbClr val="96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9EFD7-01BB-42F3-840A-AFB20444C99B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5A14-1A39-4959-93E6-E7A77417E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5918-A5E7-4C70-AA2C-E7552FC2EB26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1" y="1977587"/>
            <a:ext cx="7372333" cy="1439863"/>
          </a:xfrm>
        </p:spPr>
        <p:txBody>
          <a:bodyPr anchor="b">
            <a:normAutofit/>
          </a:bodyPr>
          <a:lstStyle>
            <a:lvl1pPr algn="ctr">
              <a:defRPr sz="293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60966" y="1093229"/>
            <a:ext cx="3618180" cy="50128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1" y="3417450"/>
            <a:ext cx="7372333" cy="191981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E3C-6821-4AEE-B624-A97C0585C5EA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5055071"/>
            <a:ext cx="11350167" cy="594944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0050" y="1093228"/>
            <a:ext cx="11936364" cy="3501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4" y="5650015"/>
            <a:ext cx="11350167" cy="518283"/>
          </a:xfrm>
        </p:spPr>
        <p:txBody>
          <a:bodyPr>
            <a:normAutofit/>
          </a:bodyPr>
          <a:lstStyle>
            <a:lvl1pPr marL="0" indent="0" algn="ctr">
              <a:buNone/>
              <a:defRPr sz="147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64D-3BF4-4593-9544-594382301DF7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24" y="1031011"/>
            <a:ext cx="11330166" cy="3101928"/>
          </a:xfrm>
        </p:spPr>
        <p:txBody>
          <a:bodyPr anchor="ctr">
            <a:normAutofit/>
          </a:bodyPr>
          <a:lstStyle>
            <a:lvl1pPr algn="ctr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024" y="4559564"/>
            <a:ext cx="11330166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9477-EF61-4E26-B54A-3F696BED00B0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3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488653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78154" y="3519664"/>
            <a:ext cx="10440157" cy="61327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0"/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559564"/>
            <a:ext cx="11350167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9F72-4068-4FAF-941B-28DEB80186A1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0185" y="2968609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1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5" y="3473244"/>
            <a:ext cx="11350169" cy="1541900"/>
          </a:xfrm>
        </p:spPr>
        <p:txBody>
          <a:bodyPr anchor="b">
            <a:normAutofit/>
          </a:bodyPr>
          <a:lstStyle>
            <a:lvl1pPr algn="l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5015144"/>
            <a:ext cx="11350169" cy="903221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A82-3266-4B34-BCD6-0BC32CDE14DC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355332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20436"/>
            <a:ext cx="11350169" cy="93111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755102"/>
            <a:ext cx="11350169" cy="1413198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4A3-54D6-4C2E-83D5-9147DC10A9C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20185" y="2728623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1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1031011"/>
            <a:ext cx="11350167" cy="2355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10836"/>
            <a:ext cx="11350169" cy="88311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39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4692885"/>
            <a:ext cx="11350172" cy="1475415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B842-652D-49D1-9AED-D532B4A5CA2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4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B0E4-F525-4D49-AD40-E8F837FB156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5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9318" y="1031011"/>
            <a:ext cx="2233374" cy="51372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21" y="1031011"/>
            <a:ext cx="8779293" cy="513728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8C42-2988-4F4D-A9B5-FE58A3D502C7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69316" y="1039901"/>
            <a:ext cx="0" cy="511951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6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001" y="0"/>
            <a:ext cx="14446466" cy="7197438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045" y="1964255"/>
            <a:ext cx="8050122" cy="1590959"/>
          </a:xfrm>
        </p:spPr>
        <p:txBody>
          <a:bodyPr anchor="b">
            <a:noAutofit/>
          </a:bodyPr>
          <a:lstStyle>
            <a:lvl1pPr algn="ctr">
              <a:defRPr sz="566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45" y="3839631"/>
            <a:ext cx="8050122" cy="138653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4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154" y="5288381"/>
            <a:ext cx="1060016" cy="293305"/>
          </a:xfrm>
        </p:spPr>
        <p:txBody>
          <a:bodyPr/>
          <a:lstStyle/>
          <a:p>
            <a:fld id="{5CEECE83-1129-4F2F-8430-86E8D5A0E5A7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044" y="5288381"/>
            <a:ext cx="6159109" cy="293305"/>
          </a:xfrm>
        </p:spPr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9173" y="5288381"/>
            <a:ext cx="650994" cy="293305"/>
          </a:xfrm>
        </p:spPr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046" y="3697422"/>
            <a:ext cx="80501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5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DB51-8FB4-4473-BA5F-E388D7BDB24B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38" y="1839831"/>
            <a:ext cx="9636388" cy="1913218"/>
          </a:xfrm>
        </p:spPr>
        <p:txBody>
          <a:bodyPr anchor="b">
            <a:normAutofit/>
          </a:bodyPr>
          <a:lstStyle>
            <a:lvl1pPr algn="ctr">
              <a:defRPr sz="461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035" y="4037464"/>
            <a:ext cx="9636391" cy="1002053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F82B-72BB-47BE-8E5F-65582BAC546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77267" y="3895256"/>
            <a:ext cx="96419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4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3623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908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E739-B8D2-4D5E-AB50-581EDDC67BBA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23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0112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0112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1CE2-0D7E-47B3-AA00-24BAF534F2EA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0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050D-B984-48DA-9507-30BB69B4241F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7B74-B88E-4081-A0FF-2CFAFF0D8259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46" y="1457639"/>
            <a:ext cx="4391941" cy="1439863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096" y="1031011"/>
            <a:ext cx="6460095" cy="513728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146" y="3181917"/>
            <a:ext cx="4391941" cy="25597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BB54-8B34-40D5-AAB5-DB1FB4A2109D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49043" y="3057486"/>
            <a:ext cx="41510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A6EC-0089-47F2-91E2-A46D4BC2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52CA-9165-4C0D-B812-23D856ED5316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5471-E0C9-4A58-93E9-E6B9E3253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F454-DA9A-4080-AA4F-0CDCFFC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DB402-45CC-45EA-BA61-3461625E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407B-0D6A-46CD-8783-0C2E8B40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8554-5689-412A-AC36-4B679F3A1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D31E-B956-451B-9C16-75F852E8689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15A3F-E5A9-4466-899A-2190275A8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F4DD9-9106-4B67-A99D-F1449490B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2F4D-7FA8-4382-9E0A-4EB8A9BE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051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68808-A006-4BD6-A8CF-8764D4E4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B0DC0-5694-44EE-BE9A-F613EB963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E8E4-DD72-4182-8F5F-1426D454D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8D8D-FDF8-4195-B1AE-74C9B09F296C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927B-90D1-4A9B-A23C-A61DC8F2B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1DFB-23B6-40A3-80F2-D936C8803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0D11-68EF-450E-91EB-213B05BE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055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A467D-65A9-4E13-9014-DCEBCB6B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E931C-47B1-4648-97EA-ACE09F93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29C0-2E6C-4011-8CB7-7A6A6020C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C767-1A0D-4A78-9F3E-70DF9CAC9FFF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A5C5D-62BD-4058-B884-F7009B333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DB8E-7FF2-4FE0-92A0-17234696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E216-8AB1-4144-9D20-C0A777FB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992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D0667-14FC-4C16-987E-A511B747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43C3-2689-4BD7-9248-EB18F78D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94636-D358-4D33-9428-7F6088642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856A4-3E34-4843-88C2-9A2D30E41A5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D6957-6139-4921-B26A-96AD4BFF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181F-1FD8-4F5E-88CE-9A46DA49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7311-6E82-4A10-A76A-A7A0F897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336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FB93B-6AC2-4549-BAD0-C21AD856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0C37-BABE-4E9A-AF9A-F9ABF2D1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C43D-86E9-46E5-8726-7363802E0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D010-7DD0-42C5-8D0D-194A7F3AF39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B187-F342-41B2-B838-C7C137947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4DAE4-96F9-4042-994C-BE095E5F7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C466-1B50-4B42-A505-07DDD372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94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FB1CD-BB2C-452D-9769-A04E5ACA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9F3E0-0472-4336-B61F-CFB9AE241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6545-6485-45B2-ACCC-9E4137C22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6CCC-ECB7-4641-8705-6A34DAE5003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4668-9323-4527-84C2-FD5710B1D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42A1-CFF8-4C54-B1A7-AE5D02DA2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73BF-5538-44DC-85B4-E628E4E9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3436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9618" y="614341"/>
            <a:ext cx="11480570" cy="157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618" y="2399771"/>
            <a:ext cx="11480571" cy="42235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9620" y="6792742"/>
            <a:ext cx="2544301" cy="287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AEC686-CA0F-4B52-8950-877990CF6B83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0084" y="6792742"/>
            <a:ext cx="6970330" cy="287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Marzan Afroz, Assistant Teacher, 06 No Minazdi GPS, Kalkini, Madaripur.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00190" y="6792742"/>
            <a:ext cx="1150017" cy="287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00013" y="867449"/>
            <a:ext cx="0" cy="959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2484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59937" rtl="0" eaLnBrk="1" latinLnBrk="0" hangingPunct="1">
        <a:lnSpc>
          <a:spcPct val="80000"/>
        </a:lnSpc>
        <a:spcBef>
          <a:spcPct val="0"/>
        </a:spcBef>
        <a:buNone/>
        <a:defRPr sz="5249" kern="1200" cap="all" spc="10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5994" indent="-95994" algn="l" defTabSz="959937" rtl="0" eaLnBrk="1" latinLnBrk="0" hangingPunct="1">
        <a:lnSpc>
          <a:spcPct val="90000"/>
        </a:lnSpc>
        <a:spcBef>
          <a:spcPts val="1260"/>
        </a:spcBef>
        <a:spcAft>
          <a:spcPts val="21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278382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470369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623959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815947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959937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1113527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1276716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1430306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586" y="0"/>
            <a:ext cx="14445051" cy="7197438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25" y="1031012"/>
            <a:ext cx="11340163" cy="13687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2684187"/>
            <a:ext cx="11340163" cy="348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9169" y="6266069"/>
            <a:ext cx="1890028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00210D-1C18-4C51-AC06-F264EB635098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024" y="6266069"/>
            <a:ext cx="8629143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29199" y="6266069"/>
            <a:ext cx="640990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6DE2C6-CC97-4CE8-93C3-F6AA11F5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hf hdr="0"/>
  <p:txStyles>
    <p:titleStyle>
      <a:lvl1pPr algn="ctr" defTabSz="479969" rtl="0" eaLnBrk="1" latinLnBrk="0" hangingPunct="1">
        <a:spcBef>
          <a:spcPct val="0"/>
        </a:spcBef>
        <a:buNone/>
        <a:defRPr sz="461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9980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79949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59917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19894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99862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39827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19796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599764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79733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9231-88A5-4FB9-BA07-E693B3FA7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0A9D-F90F-4F29-9380-160BDF5A1B30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19E7-D6F3-430E-8DD1-4051CD1FB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Marzan Afroz, Assistant Teacher, 06 No Minazdi GPS, Kalkini, Madaripur.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618BD-25C2-452B-B99B-53F2CDC89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6635515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6F11C-BE51-49D8-96BE-4B1143A8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673E5-E05B-4FE6-8954-4F77A001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5C3F-4E57-43B2-BF6E-B5E3D89C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CC8F-1923-46C2-91E2-432D15556DB9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C1B79-1813-4651-9011-9ACAC95CE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DAE2-00AE-4CAB-A74F-138233E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7BCE-F20E-4893-A90B-51B725B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111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47914-3717-42FC-B6B5-68870E91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BA8F3-9979-40C5-ACE6-03722416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AA586-F1D7-4C97-9679-F67B185EF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980B-304B-428A-AFB4-70F59838A0CC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17B0-A107-4414-90E7-023C22429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275A9-3E05-4489-88DE-7B7DEB12A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9FF7-B6C5-4CA0-9ED3-31F2B2EF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446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15E4F-90EF-4CEC-836C-838CA3A3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4C65-54D8-4FA9-9250-755AD45EB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501C-28C2-47A8-BCAC-BBDCF0464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387D-5254-45B0-83B1-5BD8E49BFB3B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335A9-7878-4CAA-9A40-FEEAAB243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8C4F-DD7E-4032-8501-5F4CA667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E254-56D3-4E5A-AA09-F4C424A2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783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A61E3-82BE-47B2-9C76-FC96AB73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28A7B-69EB-43D6-9C28-D3953B59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5225-EAD8-4E79-8EFD-53437C04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3584-12CA-495C-BC89-8DF6EE6EF7F6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8E98E-8C4C-4947-AE75-F853409DA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C7855-76F1-4B3E-BBE8-E8CB65626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AF94-B7D0-4BD5-816B-769C6840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778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46FBD-8298-4D9B-9AA6-70A09A90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1719-E2AB-42E3-9853-C8B845EB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6BF36-05B7-47F0-80C2-A4528CE8F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B51B-33A3-48AD-B259-36A2409C8726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2F6-4D37-4D35-876A-0CC31EDDC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7922-85D8-4826-A75A-02D34577C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CE91-D561-4140-9D74-55F92126D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906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98287-8027-41DE-80DE-799584F4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55750-666A-4B4D-BFDF-2DD55784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A6F1C-6851-4429-8E27-3E22E078B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1DB8-20C9-4B9E-B3EE-7BCECFCAB27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02E08-540D-4275-AA0B-9F65A4833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F4C2-02AB-4F89-9F5D-6082764C1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7A2A-0C80-4D62-A01F-0CAF8824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694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18872-8F8F-4AC9-AD1D-1D62B50B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BDE4-E703-4CCF-8F90-C59294AE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5CAB-94C8-4576-A6D1-74DCEC465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40DC-B534-40CB-B727-0B4F60CCA9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6F3B-AB71-42F3-A7A3-2702359B4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23CB4-C7C4-4871-931B-345ABB2A0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E663-B315-43F8-AC00-984F488F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052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A53C373-14B3-446C-9D89-73561FA4DB2D}"/>
              </a:ext>
            </a:extLst>
          </p:cNvPr>
          <p:cNvSpPr txBox="1"/>
          <p:nvPr/>
        </p:nvSpPr>
        <p:spPr>
          <a:xfrm>
            <a:off x="3357867" y="1875295"/>
            <a:ext cx="768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B2E93-11EA-4412-9301-82B3EB4E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D4E6-BB01-476C-AA70-3B54A962915B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D0EE-C14D-4427-BCA3-7883FFE7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6AC60-711A-455B-A358-6014F171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90" y="3566314"/>
            <a:ext cx="409632" cy="666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63" y="1997018"/>
            <a:ext cx="2603315" cy="26774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4" name="TextBox 3"/>
          <p:cNvSpPr txBox="1"/>
          <p:nvPr/>
        </p:nvSpPr>
        <p:spPr>
          <a:xfrm>
            <a:off x="1512346" y="4893855"/>
            <a:ext cx="209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রফিকউদ্দিন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29DF2F34-FC10-4C09-91B9-62F153FBD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6" y="1985568"/>
            <a:ext cx="2603314" cy="2677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40510-B89A-4F3C-9363-4E0CA142C998}"/>
              </a:ext>
            </a:extLst>
          </p:cNvPr>
          <p:cNvSpPr txBox="1"/>
          <p:nvPr/>
        </p:nvSpPr>
        <p:spPr>
          <a:xfrm>
            <a:off x="4501785" y="4872143"/>
            <a:ext cx="2265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69A0451-AB1B-463A-963A-ACCD1AC6C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1123" y="1985568"/>
            <a:ext cx="2603313" cy="2677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255704-9BCE-49EC-B34A-9C7DA160C7FD}"/>
              </a:ext>
            </a:extLst>
          </p:cNvPr>
          <p:cNvSpPr txBox="1"/>
          <p:nvPr/>
        </p:nvSpPr>
        <p:spPr>
          <a:xfrm>
            <a:off x="7621508" y="4876564"/>
            <a:ext cx="2402541" cy="72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আব্দুস সালাম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EB495B59-8786-483D-9C4A-0516DDEEA0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2678" r="2667" b="6665"/>
          <a:stretch/>
        </p:blipFill>
        <p:spPr>
          <a:xfrm>
            <a:off x="10589763" y="1985569"/>
            <a:ext cx="2554684" cy="2677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D7271-85E2-4FCE-83AD-EAE4CC70A473}"/>
              </a:ext>
            </a:extLst>
          </p:cNvPr>
          <p:cNvSpPr txBox="1"/>
          <p:nvPr/>
        </p:nvSpPr>
        <p:spPr>
          <a:xfrm>
            <a:off x="10513434" y="4810587"/>
            <a:ext cx="2707342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বরকত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FB0F8-58B6-4CC5-829F-0ED6872A8824}"/>
              </a:ext>
            </a:extLst>
          </p:cNvPr>
          <p:cNvSpPr txBox="1"/>
          <p:nvPr/>
        </p:nvSpPr>
        <p:spPr>
          <a:xfrm>
            <a:off x="5351396" y="816986"/>
            <a:ext cx="410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EF2CB9B-4965-462F-AD5B-8AC62BDF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18BB-E5B4-453B-BFC9-377AA5B4A4B3}" type="datetime1">
              <a:rPr lang="en-US" smtClean="0"/>
              <a:t>11/30/2019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74FECB2-8F5B-4685-A083-A38A604B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62134DD-A44F-4BC0-AB75-F282D79F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5221" y="759890"/>
            <a:ext cx="254976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49D65-1B56-452D-9EB3-6E13B7357228}"/>
              </a:ext>
            </a:extLst>
          </p:cNvPr>
          <p:cNvSpPr txBox="1"/>
          <p:nvPr/>
        </p:nvSpPr>
        <p:spPr>
          <a:xfrm>
            <a:off x="1177871" y="2619214"/>
            <a:ext cx="111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ফেষ্টুন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38DC9-BD9D-4840-8F97-FBC197B8AC45}"/>
              </a:ext>
            </a:extLst>
          </p:cNvPr>
          <p:cNvSpPr txBox="1"/>
          <p:nvPr/>
        </p:nvSpPr>
        <p:spPr>
          <a:xfrm>
            <a:off x="-6145916" y="2486097"/>
            <a:ext cx="1012443" cy="73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E3F51-5A40-40AE-80B4-7199DA85B361}"/>
              </a:ext>
            </a:extLst>
          </p:cNvPr>
          <p:cNvSpPr txBox="1"/>
          <p:nvPr/>
        </p:nvSpPr>
        <p:spPr>
          <a:xfrm>
            <a:off x="-6703855" y="2486097"/>
            <a:ext cx="111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73DE2-7084-4128-94E7-5221D60379E1}"/>
              </a:ext>
            </a:extLst>
          </p:cNvPr>
          <p:cNvSpPr txBox="1"/>
          <p:nvPr/>
        </p:nvSpPr>
        <p:spPr>
          <a:xfrm>
            <a:off x="-5587977" y="2486097"/>
            <a:ext cx="111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49B7E-9679-4409-A5E2-1FAD97419E6B}"/>
              </a:ext>
            </a:extLst>
          </p:cNvPr>
          <p:cNvSpPr txBox="1"/>
          <p:nvPr/>
        </p:nvSpPr>
        <p:spPr>
          <a:xfrm>
            <a:off x="8776776" y="2619214"/>
            <a:ext cx="111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55A89-D9CA-4D07-BA58-09E5E69B8AE5}"/>
              </a:ext>
            </a:extLst>
          </p:cNvPr>
          <p:cNvSpPr txBox="1"/>
          <p:nvPr/>
        </p:nvSpPr>
        <p:spPr>
          <a:xfrm>
            <a:off x="10292755" y="2619214"/>
            <a:ext cx="111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1A6D2-39F1-4F0B-971C-0680C2FD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B80F-69DF-49F9-A676-439859602414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DFFAB-8D05-4426-8510-531C0A10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3AF2FB-72F2-428C-8C76-3FDD6D1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81 0.01919 L 0.62562 0.022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5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078 0.02469 L 0.79098 0.024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4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29 0.0247 L 0.83331 0.02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0629" y="759592"/>
            <a:ext cx="3938954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A19FC0-7292-49FF-B959-D1730C2B76D1}"/>
              </a:ext>
            </a:extLst>
          </p:cNvPr>
          <p:cNvSpPr/>
          <p:nvPr/>
        </p:nvSpPr>
        <p:spPr>
          <a:xfrm>
            <a:off x="2101163" y="2931069"/>
            <a:ext cx="10197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ভাষাশহিদেরা কিসের জন্য জীবন দিয়েছিলেন?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জন্য যাঁরা প্রাণ দিয়েছেন তাঁদের আমরা কী নামে ডাকি?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কত সালে হয়েছিল?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06-116A-44CB-9B81-B8E18204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8680-57B9-435B-8A9C-C0B67E8FFC9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179C3-741A-4CB0-99F0-68DD614C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A7D69-C7A5-47D6-B45B-D79F508F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1902" y="2937936"/>
            <a:ext cx="5476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F65A6-DA6B-41CC-93FD-E5B5C219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96E9-C423-4A3F-98D5-16949F62A8CD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C2E71-9938-4191-AACA-C992DC42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A363E-1A38-47DE-A87E-B5D51ABC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EA423E-5A66-4285-BC01-888CA7A43F4C}"/>
              </a:ext>
            </a:extLst>
          </p:cNvPr>
          <p:cNvSpPr txBox="1"/>
          <p:nvPr/>
        </p:nvSpPr>
        <p:spPr>
          <a:xfrm>
            <a:off x="836908" y="737783"/>
            <a:ext cx="1281824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0E6EC-B71D-4BB0-B86F-17AF88CF16B4}"/>
              </a:ext>
            </a:extLst>
          </p:cNvPr>
          <p:cNvSpPr txBox="1"/>
          <p:nvPr/>
        </p:nvSpPr>
        <p:spPr>
          <a:xfrm>
            <a:off x="1066799" y="2057400"/>
            <a:ext cx="12266613" cy="34778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মারজান আফরোজ </a:t>
            </a:r>
          </a:p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সহকারি শিক্ষক</a:t>
            </a:r>
            <a:endParaRPr lang="en-US" sz="4400" dirty="0">
              <a:solidFill>
                <a:schemeClr val="bg1"/>
              </a:solidFill>
              <a:latin typeface="NikoshBAN" pitchFamily="2" charset="0"/>
              <a:ea typeface="MingLiU-ExtB" pitchFamily="18" charset="-120"/>
              <a:cs typeface="NikoshBAN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০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৬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নং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মিনাজদী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সরকার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ি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 প্রাথমিক বিদ্যালয় </a:t>
            </a:r>
            <a:endParaRPr lang="en-US" sz="4400" dirty="0">
              <a:solidFill>
                <a:schemeClr val="bg1"/>
              </a:solidFill>
              <a:latin typeface="NikoshBAN" pitchFamily="2" charset="0"/>
              <a:ea typeface="MingLiU-ExtB" pitchFamily="18" charset="-12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কালকিনি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মাদারীপুর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।</a:t>
            </a:r>
          </a:p>
          <a:p>
            <a:pPr algn="ctr"/>
            <a:r>
              <a:rPr lang="en-AU" sz="4400" dirty="0">
                <a:latin typeface="Monotype Corsiva" panose="03010101010201010101" pitchFamily="66" charset="0"/>
                <a:cs typeface="NikoshBAN" panose="02000000000000000000" pitchFamily="2" charset="0"/>
              </a:rPr>
              <a:t>E-mail:</a:t>
            </a:r>
            <a:r>
              <a:rPr lang="en-US" sz="4400" dirty="0" err="1">
                <a:latin typeface="Monotype Corsiva" panose="03010101010201010101" pitchFamily="66" charset="0"/>
                <a:cs typeface="NikoshBAN" panose="02000000000000000000" pitchFamily="2" charset="0"/>
              </a:rPr>
              <a:t>marzanbelayet</a:t>
            </a:r>
            <a:r>
              <a:rPr lang="en-AU" sz="4400" dirty="0">
                <a:latin typeface="Monotype Corsiva" panose="03010101010201010101" pitchFamily="66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2" descr="C:\Users\Shuvo computer\Desktop\IMG_20170522_183838_899.jpg">
            <a:extLst>
              <a:ext uri="{FF2B5EF4-FFF2-40B4-BE49-F238E27FC236}">
                <a16:creationId xmlns:a16="http://schemas.microsoft.com/office/drawing/2014/main" id="{D47C9B9D-4410-4D1D-9A7C-36DD49A6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52780" y="2217883"/>
            <a:ext cx="2203939" cy="2291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4E733-0FFD-4062-92E4-01BBA503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CAF-2858-4A38-9B27-1783D0F2D94F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65D04-B236-4256-834A-BC7EA70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3BBD3-73A1-4BF4-9C68-B2DFF6A5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E0BF9D-85B5-4F46-A2D8-B3CDF84DBB70}"/>
              </a:ext>
            </a:extLst>
          </p:cNvPr>
          <p:cNvSpPr txBox="1"/>
          <p:nvPr/>
        </p:nvSpPr>
        <p:spPr>
          <a:xfrm>
            <a:off x="836910" y="752571"/>
            <a:ext cx="1275978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E0A19-C8CC-44AD-96E3-5BC74EED1D1C}"/>
              </a:ext>
            </a:extLst>
          </p:cNvPr>
          <p:cNvSpPr txBox="1"/>
          <p:nvPr/>
        </p:nvSpPr>
        <p:spPr>
          <a:xfrm>
            <a:off x="2697379" y="1982406"/>
            <a:ext cx="9005454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ভাষাশহিদদের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ভাষাশহিদ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8F521-5D25-4372-8C50-20913F58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398F-E01E-41E7-AB4D-1A426D817F50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4446E-A057-448F-AAEA-6F2DB745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72F4-0D25-480C-9206-719BA273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C6CE4-201F-402C-AA3D-8179F85B0A58}"/>
              </a:ext>
            </a:extLst>
          </p:cNvPr>
          <p:cNvSpPr txBox="1"/>
          <p:nvPr/>
        </p:nvSpPr>
        <p:spPr>
          <a:xfrm>
            <a:off x="867906" y="808851"/>
            <a:ext cx="1270860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9D3D4-AAFF-4898-9EA1-AF4989A28446}"/>
              </a:ext>
            </a:extLst>
          </p:cNvPr>
          <p:cNvSpPr/>
          <p:nvPr/>
        </p:nvSpPr>
        <p:spPr>
          <a:xfrm>
            <a:off x="2454321" y="2445494"/>
            <a:ext cx="9491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১-গল্পের বিষয় বুঝতে পারবে।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১-যুক্তবর্ণ দিয়ে গঠিত শব্দ স্পষ্টও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.1-প্রমিত উ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 পড়তে পারবে।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সংশিষ্ট প্রশ্নের উত্তর লিখতে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74B18-07B3-4F6C-A935-88779C2C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3F12-141E-44B0-842C-E26DE5556C78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E8B28-943F-4923-981F-24509D59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BB430-6421-41D6-8A6F-FE369E37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502" y="815237"/>
            <a:ext cx="882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সবাই মিলে আমরা একটা গান গাই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575" y="2044426"/>
            <a:ext cx="10583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ভাইয়ের রক্তে রাঙানো একুশে ফেব্রুয়ারি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পারি?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হারা শত মায়ের অশ্রু গড়ায়ে ফেব্রুয়ারি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পারি?...................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A54B-12B6-41F3-9572-94714B3F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C32F-1E0E-44B1-B834-AC34A4F65BF7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D3F37-4F98-4F03-8C3E-9BA38885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8F26-1A8B-4588-B037-A7CBF025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8" y="728419"/>
            <a:ext cx="12383146" cy="4881967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4878247" y="5610386"/>
            <a:ext cx="4643717" cy="868373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E760F-1C2E-4162-B5B2-C97E1CE3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20E1-11D1-4242-9D8A-4813A99BBCED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47D32-2CDE-408B-9A11-A0CFCBAA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1863-D9AF-4365-99D5-84CF7E4C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1" y="680001"/>
            <a:ext cx="12383146" cy="4713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8775" y="5625885"/>
            <a:ext cx="916266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ভাষাশহিদদের স্মরণে শহিদ মিনারে ফুল দিতে যাই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0BAA4-D6CC-4B13-A83A-2866A96F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6D0-EE88-4052-9C77-3645A533B24D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1F27D-F195-4C00-8BFD-465B393B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2F07F-C3E9-43D6-B9F6-596EC1E6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106" y="2491660"/>
            <a:ext cx="12191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ভাষাশহিদদের কথা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079A0-3A6A-4474-8EF9-28CC223B208F}"/>
              </a:ext>
            </a:extLst>
          </p:cNvPr>
          <p:cNvSpPr txBox="1"/>
          <p:nvPr/>
        </p:nvSpPr>
        <p:spPr>
          <a:xfrm>
            <a:off x="867906" y="808851"/>
            <a:ext cx="1270860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3E95-EB5A-440B-B3C6-F3AD7C73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2D15-9460-4DF8-BD62-9DF71AE4735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AAD22-D03C-4128-B565-8F9347CA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EE27-1E3E-4797-ACBE-EC502B87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743919"/>
            <a:ext cx="12445140" cy="512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97239" y="5641384"/>
            <a:ext cx="1244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ফেষ্টুন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3F7B7-0159-4F8B-AB05-081A2236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E002-5007-42A8-9A68-1A1DF8CE779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BDE98-EBA2-4F16-AF93-685755A2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6131-2214-4C47-89AE-00A1D7E3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595F20D-7907-4D62-B5E9-39FDE1EA0A0A}" vid="{F73EF213-662F-4EE5-9A11-2A4FB369788C}"/>
    </a:ext>
  </a:ext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1670</TotalTime>
  <Words>434</Words>
  <Application>Microsoft Office PowerPoint</Application>
  <PresentationFormat>Custom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MingLiU-ExtB</vt:lpstr>
      <vt:lpstr>Arial</vt:lpstr>
      <vt:lpstr>Calibri</vt:lpstr>
      <vt:lpstr>Calibri Light</vt:lpstr>
      <vt:lpstr>Garamond</vt:lpstr>
      <vt:lpstr>Monotype Corsiva</vt:lpstr>
      <vt:lpstr>NikoshBAN</vt:lpstr>
      <vt:lpstr>Tw Cen MT</vt:lpstr>
      <vt:lpstr>Tw Cen MT Condensed</vt:lpstr>
      <vt:lpstr>Wingdings 3</vt:lpstr>
      <vt:lpstr>Theme1</vt:lpstr>
      <vt:lpstr>13_Custom Design</vt:lpstr>
      <vt:lpstr>11_Custom Design</vt:lpstr>
      <vt:lpstr>10_Custom Design</vt:lpstr>
      <vt:lpstr>9_Custom Design</vt:lpstr>
      <vt:lpstr>8_Custom Design</vt:lpstr>
      <vt:lpstr>7_Custom Design</vt:lpstr>
      <vt:lpstr>6_Custom Design</vt:lpstr>
      <vt:lpstr>5_Custom Design</vt:lpstr>
      <vt:lpstr>4_Custom Design</vt:lpstr>
      <vt:lpstr>3_Custom Design</vt:lpstr>
      <vt:lpstr>2_Custom Design</vt:lpstr>
      <vt:lpstr>Office Theme</vt:lpstr>
      <vt:lpstr>Custom Design</vt:lpstr>
      <vt:lpstr>1_Custom Design</vt:lpstr>
      <vt:lpstr>Integral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279</cp:revision>
  <dcterms:created xsi:type="dcterms:W3CDTF">2018-02-03T04:05:42Z</dcterms:created>
  <dcterms:modified xsi:type="dcterms:W3CDTF">2019-11-30T13:29:51Z</dcterms:modified>
</cp:coreProperties>
</file>