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3" r:id="rId7"/>
    <p:sldId id="261" r:id="rId8"/>
    <p:sldId id="262" r:id="rId9"/>
    <p:sldId id="264" r:id="rId10"/>
    <p:sldId id="271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jpg"/><Relationship Id="rId7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4.jpg"/><Relationship Id="rId7" Type="http://schemas.openxmlformats.org/officeDocument/2006/relationships/image" Target="../media/image1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10.jpg"/><Relationship Id="rId9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57.jpg"/><Relationship Id="rId7" Type="http://schemas.openxmlformats.org/officeDocument/2006/relationships/image" Target="../media/image60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16.jpg"/><Relationship Id="rId9" Type="http://schemas.openxmlformats.org/officeDocument/2006/relationships/image" Target="../media/image6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0" y="283200"/>
            <a:ext cx="3395127" cy="243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4314423" y="308958"/>
            <a:ext cx="3503053" cy="2434241"/>
            <a:chOff x="4314423" y="308958"/>
            <a:chExt cx="3503053" cy="2434241"/>
          </a:xfrm>
        </p:grpSpPr>
        <p:sp>
          <p:nvSpPr>
            <p:cNvPr id="5" name="Rectangle 4"/>
            <p:cNvSpPr/>
            <p:nvPr/>
          </p:nvSpPr>
          <p:spPr>
            <a:xfrm>
              <a:off x="4314423" y="308958"/>
              <a:ext cx="3503053" cy="2434241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51926" y="996538"/>
              <a:ext cx="27753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1527" y="4340180"/>
            <a:ext cx="9478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কাগজ শিল্পের জন্য কোন বাঁশ উপযোগী?।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অঞ্চলের বাঁশ কাগজ শিল্পের জন্য বিখ্যাত?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8" y="283200"/>
            <a:ext cx="3870171" cy="2434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4937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121" y="282042"/>
            <a:ext cx="2101682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 শিল্প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7"/>
          <a:stretch/>
        </p:blipFill>
        <p:spPr>
          <a:xfrm>
            <a:off x="354774" y="1330046"/>
            <a:ext cx="3186783" cy="2245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4" y="1330045"/>
            <a:ext cx="3536841" cy="2245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12" y="1330045"/>
            <a:ext cx="3995594" cy="2245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4" y="3800322"/>
            <a:ext cx="3186783" cy="2407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786389" y="3915178"/>
            <a:ext cx="8538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 গ্রামীণ গৃহ নির্মাণের বিভিন্ন কাজ যেমন- খুঁটি দেওয়া, ঘরের বেড়া দেওয়া,বীম বা আড় তৈরি ইত্যাদি কাজে ব্যবহার হয়। বড় বড় দালানকোঠা নির্মানেও বাঁশ ব্যবহৃত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88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7909" y="128789"/>
            <a:ext cx="2125014" cy="707886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9" y="1032775"/>
            <a:ext cx="3258540" cy="1903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84" y="1032775"/>
            <a:ext cx="2871014" cy="1903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23" y="1032775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1032775"/>
            <a:ext cx="2535796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25" y="3347264"/>
            <a:ext cx="2857500" cy="1862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23" y="3312479"/>
            <a:ext cx="2533650" cy="1862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191" y="3335491"/>
            <a:ext cx="2535796" cy="1862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3" y="3366417"/>
            <a:ext cx="3258540" cy="1862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80119" y="5603609"/>
            <a:ext cx="12209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খাল বা অপ্রশস্ত নদীতে সেতু বা সাঁকো তৈরি, নৌকার মাস্তুল, ছই,পাটাতন,গরুর গাড়ি, জোয়াল, ঘানি ও মারাই কল তৈরিতে বাঁশ ব্যবহৃত হয়।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18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8404" y="69774"/>
            <a:ext cx="2086378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নির্মাণ শিল্প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" y="943280"/>
            <a:ext cx="2971800" cy="1893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69" y="1003028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70" y="988600"/>
            <a:ext cx="275272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21" y="1003028"/>
            <a:ext cx="3067050" cy="1818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3" y="3184099"/>
            <a:ext cx="2971800" cy="1977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1" y="3178665"/>
            <a:ext cx="2752725" cy="1983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69" y="3184099"/>
            <a:ext cx="2505075" cy="1977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23" y="3178665"/>
            <a:ext cx="3067050" cy="1983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25381" y="5494918"/>
            <a:ext cx="11655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খুঁটি, মাছ ধরার চাই, খাড়া জাল, ধর্মজালের দণ্ড,মই,নৌকার হাল ও দাঁড়ের দণ্ড, বক্তৃতার মঞ্চ,তোরণ তৈরিতে বাঁশ ব্যবহৃত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1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6" y="290781"/>
            <a:ext cx="3646622" cy="2426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/>
          <p:cNvGrpSpPr/>
          <p:nvPr/>
        </p:nvGrpSpPr>
        <p:grpSpPr>
          <a:xfrm>
            <a:off x="4108361" y="290781"/>
            <a:ext cx="3979571" cy="2426661"/>
            <a:chOff x="4108361" y="290781"/>
            <a:chExt cx="3979571" cy="2426661"/>
          </a:xfrm>
        </p:grpSpPr>
        <p:sp>
          <p:nvSpPr>
            <p:cNvPr id="4" name="Rectangle 3"/>
            <p:cNvSpPr/>
            <p:nvPr/>
          </p:nvSpPr>
          <p:spPr>
            <a:xfrm>
              <a:off x="4108361" y="290781"/>
              <a:ext cx="3979571" cy="2426661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926168" y="1150168"/>
              <a:ext cx="2685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4" y="278630"/>
            <a:ext cx="3664881" cy="24388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369712" y="4816698"/>
            <a:ext cx="906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দশটি নির্মাণ শিল্পের নাম লিখ।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0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175" y="182384"/>
            <a:ext cx="222804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হস্তশিল্প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92" y="3722564"/>
            <a:ext cx="2619375" cy="199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87" y="1146338"/>
            <a:ext cx="3249501" cy="2433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" y="3722565"/>
            <a:ext cx="2936705" cy="199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90" y="1146338"/>
            <a:ext cx="2433989" cy="2433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88" y="1146338"/>
            <a:ext cx="2909064" cy="2433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34" y="3722563"/>
            <a:ext cx="2933654" cy="199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24" y="3722564"/>
            <a:ext cx="2857500" cy="1990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" y="195263"/>
            <a:ext cx="2535531" cy="3385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35228" y="5817259"/>
            <a:ext cx="11191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কুলা, ঝাকা, ঝুড়ি, ডুলি, খেলনা, পলো, চাটাই, চালনি, টুকরি ইত্যাদি তৈরিতে বাঁশ ব্যবহার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74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4" y="3330527"/>
            <a:ext cx="2624774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4" y="985790"/>
            <a:ext cx="2624774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071" y="3330526"/>
            <a:ext cx="2560794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91" y="3330529"/>
            <a:ext cx="2466969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91" y="985790"/>
            <a:ext cx="246697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2" y="985791"/>
            <a:ext cx="2783505" cy="2084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071" y="985790"/>
            <a:ext cx="2560794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" y="3330528"/>
            <a:ext cx="2790827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526354" y="117492"/>
            <a:ext cx="243339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হস্তশিল্প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985" y="5534561"/>
            <a:ext cx="10406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চেয়ার ,সোফা, টুপি, লাঠি, লাইটস্ট্যান্ড, বাঁশের কলম, বাঁশের বাঁশি, ফুলদানি ইত্যাদি তৈরিতে বাঁশ ব্যবহৃত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75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7843" y="145887"/>
            <a:ext cx="213789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ঔষধি বাঁশ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90" y="3235849"/>
            <a:ext cx="3026426" cy="1981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39" y="3235849"/>
            <a:ext cx="3088116" cy="1976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50" y="1068387"/>
            <a:ext cx="3025094" cy="2061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651" y="3230577"/>
            <a:ext cx="3126071" cy="1981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" y="3129566"/>
            <a:ext cx="2495313" cy="2082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" y="0"/>
            <a:ext cx="2494275" cy="3129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19" y="1063087"/>
            <a:ext cx="3026426" cy="2066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19" y="1063087"/>
            <a:ext cx="3126071" cy="2066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8491" y="5212563"/>
            <a:ext cx="11861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 অনেক জাত আছে। কাশি, শোথ রোগ, প্রস্রাবজনিত রোগ, ফোঁড়া পাকা এই রোগ গুলো থেকে মুক্তি পাওয়ার মহৌষধ হচ্ছে সোনালী বাঁশ। ঔষধ হিসেবে বাঁশের শীষ, পাতা ও মূল ব্যবহার করা হয়।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2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18620" y="216159"/>
            <a:ext cx="3606085" cy="2653048"/>
            <a:chOff x="3918620" y="216159"/>
            <a:chExt cx="3606085" cy="2653048"/>
          </a:xfrm>
        </p:grpSpPr>
        <p:sp>
          <p:nvSpPr>
            <p:cNvPr id="3" name="Rectangle 2"/>
            <p:cNvSpPr/>
            <p:nvPr/>
          </p:nvSpPr>
          <p:spPr>
            <a:xfrm>
              <a:off x="3918620" y="216159"/>
              <a:ext cx="3606085" cy="2653048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22195" y="1101398"/>
              <a:ext cx="20992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78" y="216159"/>
            <a:ext cx="4218603" cy="2539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" y="122997"/>
            <a:ext cx="3182586" cy="2746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26281" y="3992451"/>
            <a:ext cx="11475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 বাঁশ কোন কোন রোগের কাজে লাগে? ঔষধ হিসেবে বাঁশের কোন কোন অংশ ব্যবহার করার হয়?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7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" y="-25098"/>
            <a:ext cx="12188042" cy="6883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2299" y="437881"/>
            <a:ext cx="1648496" cy="769441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646" y="1441055"/>
            <a:ext cx="768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492" y="2491527"/>
            <a:ext cx="80750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বাঁশ ............ জাতীয় উদ্ভিদ।</a:t>
            </a: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..................... কাগজ শিল্পের জন্য বিখ্যাত।</a:t>
            </a: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কাগজের উপজাত হিসাবে .................. তৈরি হয়।</a:t>
            </a: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বড় বড় দালান কোঠা নির্মাণেও ............ ব্যবহৃত হয়।</a:t>
            </a:r>
          </a:p>
          <a:p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(ঙ) .................. বাঁশ বিভিন্ন রোগের কাজে লাগে।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8959" y="2363756"/>
            <a:ext cx="200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9713" y="2901736"/>
            <a:ext cx="240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মূলিবাঁশ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1933" y="3463050"/>
            <a:ext cx="2176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রেয়ন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3679" y="4039117"/>
            <a:ext cx="288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0773" y="5054901"/>
            <a:ext cx="1931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2398" y="5850204"/>
            <a:ext cx="7366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মিলিয়ে নেই।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59" y="3322749"/>
            <a:ext cx="670989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5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31088" y="218941"/>
            <a:ext cx="3593206" cy="2691684"/>
            <a:chOff x="3245476" y="218941"/>
            <a:chExt cx="4262907" cy="2691684"/>
          </a:xfrm>
        </p:grpSpPr>
        <p:sp>
          <p:nvSpPr>
            <p:cNvPr id="3" name="Rectangle 2"/>
            <p:cNvSpPr/>
            <p:nvPr/>
          </p:nvSpPr>
          <p:spPr>
            <a:xfrm>
              <a:off x="3245476" y="218941"/>
              <a:ext cx="4262907" cy="2691684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86010" y="1149284"/>
              <a:ext cx="27818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0" b="13231"/>
          <a:stretch/>
        </p:blipFill>
        <p:spPr>
          <a:xfrm>
            <a:off x="7806274" y="218941"/>
            <a:ext cx="3523618" cy="26916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9" y="218941"/>
            <a:ext cx="3732704" cy="2666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72247" y="4262908"/>
            <a:ext cx="1045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বাড়িতে ব্যবহার কর এরকম কয়েকটি বাঁশের তৈরি জিনিসের নাম লিখে আনবে।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6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1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4895" y="1596980"/>
            <a:ext cx="41555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13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13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13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9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8" r="42958"/>
          <a:stretch/>
        </p:blipFill>
        <p:spPr>
          <a:xfrm>
            <a:off x="5772282" y="296214"/>
            <a:ext cx="669703" cy="5910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15823" r="10865" b="15202"/>
          <a:stretch/>
        </p:blipFill>
        <p:spPr>
          <a:xfrm>
            <a:off x="306544" y="296214"/>
            <a:ext cx="5465738" cy="5910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15596" r="9938" b="15296"/>
          <a:stretch/>
        </p:blipFill>
        <p:spPr>
          <a:xfrm>
            <a:off x="6441985" y="296214"/>
            <a:ext cx="5620759" cy="5910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3908" y="371552"/>
            <a:ext cx="2949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7857" y="371552"/>
            <a:ext cx="2575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019" y="3251703"/>
            <a:ext cx="5164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মরিয়ম খাতুন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শিক্ষিকা (আইসিটি)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চাঁদপাড়া সিনিয়র মাদ্রাসা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গোবিন্দগঞ্জ, গাইবান্ধা।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8082" y="3037094"/>
            <a:ext cx="4364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পরিচ্ছেদঃ প্রথম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65" y="956213"/>
            <a:ext cx="2214318" cy="2230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29" y="1079438"/>
            <a:ext cx="1935685" cy="1983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7638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53" y="3565232"/>
            <a:ext cx="3386167" cy="2294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1762"/>
          <a:stretch/>
        </p:blipFill>
        <p:spPr>
          <a:xfrm>
            <a:off x="8117380" y="917486"/>
            <a:ext cx="3054953" cy="2368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1" y="917486"/>
            <a:ext cx="3315530" cy="2368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79" y="3565231"/>
            <a:ext cx="3054954" cy="2294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1" y="3596961"/>
            <a:ext cx="3315530" cy="23557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53" y="917486"/>
            <a:ext cx="3366177" cy="23682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3851568" y="38637"/>
            <a:ext cx="4506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ভেবে বলো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1996" y="6027003"/>
            <a:ext cx="476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কী দিয়ে তৈরি?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67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9268" y="605308"/>
            <a:ext cx="4481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504" y="3928055"/>
            <a:ext cx="12609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 ও বাঁশজাত </a:t>
            </a:r>
            <a:endParaRPr lang="en-US" sz="9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9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দ্রব্যাদির ব্যবহার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90" y="1593687"/>
            <a:ext cx="3711383" cy="2334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61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012"/>
            <a:ext cx="12192001" cy="6847988"/>
            <a:chOff x="-1" y="10012"/>
            <a:chExt cx="12192001" cy="68479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0012"/>
              <a:ext cx="12192001" cy="684798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36523" y="525167"/>
              <a:ext cx="1918953" cy="707886"/>
            </a:xfrm>
            <a:prstGeom prst="rect">
              <a:avLst/>
            </a:prstGeom>
            <a:solidFill>
              <a:srgbClr val="00B05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05636" y="2201914"/>
            <a:ext cx="81863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বাঁশের অর্থনৈতিক গুরুত্ব বিশ্লেষণ করতে পারবে;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বাঁশ শিল্পের প্রকারভেদ আলোচনা করতে পারবে;</a:t>
            </a:r>
          </a:p>
          <a:p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বাঁশকে দরিদ্র মানুষের কাঠ বলা হয় – ব্যাখ্যা করতে পারবে।</a:t>
            </a: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7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1" y="1010052"/>
            <a:ext cx="4097495" cy="2853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71" y="1010052"/>
            <a:ext cx="4536919" cy="2853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76519" y="5112913"/>
            <a:ext cx="10998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 ঘাস জাতীয় উদ্ভিদ। এটি গুরুত্বপূর্ণ অকাঠ বনজ ও প্রাকৃতিক সম্পদ।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 কাঠের বিকল্প হিসেবে ব্যবহৃত হয়।</a:t>
            </a:r>
          </a:p>
        </p:txBody>
      </p:sp>
    </p:spTree>
    <p:extLst>
      <p:ext uri="{BB962C8B-B14F-4D97-AF65-F5344CB8AC3E}">
        <p14:creationId xmlns:p14="http://schemas.microsoft.com/office/powerpoint/2010/main" val="3015086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029" y="767016"/>
            <a:ext cx="830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 শিল্পকে নিম্নোক্ত শ্রেণিতে ভাগ করা যায় যথাঃ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39939" y="1861270"/>
            <a:ext cx="1725771" cy="553788"/>
            <a:chOff x="3799266" y="1964032"/>
            <a:chExt cx="1725771" cy="55378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799266" y="1964032"/>
              <a:ext cx="0" cy="5537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799266" y="2492062"/>
              <a:ext cx="1725771" cy="257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772177" y="1944709"/>
            <a:ext cx="3924837" cy="1876978"/>
            <a:chOff x="2622462" y="1944710"/>
            <a:chExt cx="3924837" cy="187697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653048" y="1944710"/>
              <a:ext cx="0" cy="176440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34" idx="1"/>
            </p:cNvCxnSpPr>
            <p:nvPr/>
          </p:nvCxnSpPr>
          <p:spPr>
            <a:xfrm>
              <a:off x="2622462" y="3728900"/>
              <a:ext cx="3924837" cy="9278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171980" y="1964751"/>
            <a:ext cx="6671254" cy="3137913"/>
            <a:chOff x="1481073" y="1957592"/>
            <a:chExt cx="6671254" cy="3137913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481073" y="1957592"/>
              <a:ext cx="0" cy="30136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35" idx="1"/>
            </p:cNvCxnSpPr>
            <p:nvPr/>
          </p:nvCxnSpPr>
          <p:spPr>
            <a:xfrm>
              <a:off x="1481073" y="4971244"/>
              <a:ext cx="6671254" cy="12426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847009" y="2091893"/>
            <a:ext cx="301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 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47299" y="3498522"/>
            <a:ext cx="220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 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3234" y="4779498"/>
            <a:ext cx="251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হস্তশিল্প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48" y="1537701"/>
            <a:ext cx="1929186" cy="14450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65" y="3258753"/>
            <a:ext cx="1960956" cy="1244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43" y="4779498"/>
            <a:ext cx="1925285" cy="1102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29647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3" y="197476"/>
            <a:ext cx="2276889" cy="2519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22431" y="1457459"/>
            <a:ext cx="774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মূলিবাঁশ কাগজ শিল্পের জন্য বিশেষ উপযোগী।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696" y="2891307"/>
            <a:ext cx="2548556" cy="1908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915724"/>
            <a:ext cx="1908957" cy="1908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5" y="2976831"/>
            <a:ext cx="2466975" cy="184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63" y="2891307"/>
            <a:ext cx="2868651" cy="19089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15155" y="5275441"/>
            <a:ext cx="10947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 ছাড়াও বাঁশ থেকে পার্টিকেল বোর্ড, প্লাইবোর্ড, ফ্লেকবোর্ড, বাঁশের ঢেউটিন, প্যানেলবোর্ড ইত্যাদি তৈরি করা যায়।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7233" y="353137"/>
            <a:ext cx="2099256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 শিল্প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904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484</TotalTime>
  <Words>455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Mitu</dc:creator>
  <cp:lastModifiedBy>Mitu</cp:lastModifiedBy>
  <cp:revision>65</cp:revision>
  <dcterms:created xsi:type="dcterms:W3CDTF">2019-11-11T03:35:49Z</dcterms:created>
  <dcterms:modified xsi:type="dcterms:W3CDTF">2019-11-18T14:17:16Z</dcterms:modified>
</cp:coreProperties>
</file>