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9" r:id="rId4"/>
    <p:sldId id="267" r:id="rId5"/>
    <p:sldId id="264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BC16F"/>
    <a:srgbClr val="CC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6146-5FAE-483D-8521-F11FE0D436D4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9A1C-3149-4F9D-A5F0-1B4F94E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9A1C-3149-4F9D-A5F0-1B4F94ED3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6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4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9FA9-546D-4C5A-9CD7-D892811955D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6425" cy="615158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bn-BD" dirty="0" smtClean="0"/>
              <a:t>                </a:t>
            </a:r>
            <a:r>
              <a:rPr lang="bn-BD" sz="199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r>
              <a:rPr lang="bn-BD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গতম</a:t>
            </a:r>
            <a:r>
              <a:rPr lang="bn-BD" sz="8000" dirty="0" smtClean="0"/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994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         </a:t>
            </a:r>
            <a:r>
              <a:rPr lang="en-US" dirty="0" smtClean="0"/>
              <a:t>   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সমকোণী ত্রিভুজ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 ত্রিভুজের একটি কোণ সমকোণ বা ৯০</a:t>
                </a:r>
                <a14:m>
                  <m:oMath xmlns:m="http://schemas.openxmlformats.org/officeDocument/2006/math">
                    <m:r>
                      <a:rPr lang="bn-BD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°</m:t>
                    </m:r>
                  </m:oMath>
                </a14:m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 সমান তাকে সমকোণী ত্রিভুজ বলে। </a:t>
                </a:r>
              </a:p>
              <a:p>
                <a:pPr marL="0" indent="0">
                  <a:buNone/>
                </a:pP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</a:t>
                </a: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</a:t>
                </a: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চিত্রেঃ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∆ABC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 সমকোণী ত্রিভুজ এবং </a:t>
                </a:r>
                <a:r>
                  <a:rPr lang="en-US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⦟B=</a:t>
                </a:r>
                <a:r>
                  <a:rPr lang="bn-BD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এক সমকোণ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বা ৯০</a:t>
                </a:r>
                <a14:m>
                  <m:oMath xmlns:m="http://schemas.openxmlformats.org/officeDocument/2006/math">
                    <m:r>
                      <a:rPr lang="bn-BD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° </m:t>
                    </m:r>
                  </m:oMath>
                </a14:m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13550350">
            <a:off x="2806101" y="3541311"/>
            <a:ext cx="3690136" cy="1848388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31078" y="2128682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4645" y="5005094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9587" y="5005094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সূহ্মকোণী ত্রিভুজ</a:t>
            </a:r>
            <a:r>
              <a:rPr lang="bn-BD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 ত্রিভুজের তিনটি কোণই সূহ্মকোণ বা ৯০</a:t>
                </a:r>
                <a14:m>
                  <m:oMath xmlns:m="http://schemas.openxmlformats.org/officeDocument/2006/math">
                    <m:r>
                      <a:rPr lang="bn-BD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°</m:t>
                    </m:r>
                  </m:oMath>
                </a14:m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এর চেয়ে কম তাকে সূহ্মকোণী ত্রিভুজ বলে। </a:t>
                </a:r>
              </a:p>
              <a:p>
                <a:pPr marL="0" indent="0">
                  <a:buNone/>
                </a:pP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</a:t>
                </a: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bn-BD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চিত্রেঃ 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∆ ABC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 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সূহ্মকোণী ত্রিভুজ </a:t>
                </a:r>
                <a:r>
                  <a:rPr lang="bn-BD" dirty="0" smtClean="0"/>
                  <a:t>।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3066361" y="2581898"/>
            <a:ext cx="2902643" cy="2444713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1249" y="2262295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3495" y="4841945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9567" y="4841945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         </a:t>
            </a:r>
            <a:r>
              <a:rPr lang="en-US" dirty="0" smtClean="0"/>
              <a:t>   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স্থুলকোণী ত্রিভুজ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যে ত্রিভুজের একটি কোণ স্থুলকোণ বা ৯০˙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চেয়ে বেশি তাকে স্থুলকোণী ত্রিভুজ বলে। </a:t>
            </a:r>
          </a:p>
          <a:p>
            <a:pPr marL="0" indent="0">
              <a:buNone/>
            </a:pPr>
            <a:endParaRPr lang="bn-BD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 smtClean="0"/>
              <a:t>    </a:t>
            </a:r>
            <a:r>
              <a:rPr lang="en-US" dirty="0" smtClean="0"/>
              <a:t>                                </a:t>
            </a:r>
            <a:r>
              <a:rPr lang="bn-BD" dirty="0" smtClean="0"/>
              <a:t>      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চিত্রেঃ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∆ ABC 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একটি স্থুলকোণী ত্রিভুজ এবং </a:t>
            </a:r>
            <a:r>
              <a:rPr lang="en-US" dirty="0" smtClean="0"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⦟B </a:t>
            </a:r>
            <a:r>
              <a:rPr lang="bn-BD" dirty="0" smtClean="0">
                <a:latin typeface="Nikosh" panose="02000000000000000000" pitchFamily="2" charset="0"/>
                <a:ea typeface="Cambria Math" panose="02040503050406030204" pitchFamily="18" charset="0"/>
                <a:cs typeface="Nikosh" panose="02000000000000000000" pitchFamily="2" charset="0"/>
              </a:rPr>
              <a:t>একটি স্থুলকোণ।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12670246">
            <a:off x="3061587" y="3753066"/>
            <a:ext cx="4450379" cy="127726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9575" y="2373926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0347" y="4841945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1261" y="4841945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           </a:t>
            </a:r>
            <a:r>
              <a:rPr lang="bn-BD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 কাজ </a:t>
            </a:r>
            <a:endParaRPr lang="en-US" sz="6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 কাকে বলে?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 কত প্রকার</a:t>
            </a:r>
            <a:r>
              <a:rPr lang="bn-BD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9854"/>
            <a:ext cx="9358648" cy="146819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 কাজ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28045"/>
            <a:ext cx="9358648" cy="428866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দল-০১,০২,০৩,০৪,০৫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বাহুভেদে ত্রিভুজ কত প্রকার। চিত্র সহ পোস্টার পেপারে লিখ।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দল-০৬,০৭,০৮,০৯,১০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কোণভেদে </a:t>
            </a:r>
            <a:r>
              <a:rPr lang="bn-BD" sz="32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 কত প্রকার। চিত্র সহ পোস্টার পেপারে লিখ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bn-BD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7" y="425003"/>
            <a:ext cx="9706379" cy="122349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কাজ </a:t>
            </a:r>
            <a:endParaRPr lang="en-US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67" y="1648496"/>
            <a:ext cx="9706378" cy="430798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 কাকে বলে? ইহা কত প্রকার ও কি কি?      </a:t>
            </a:r>
            <a:endParaRPr lang="bn-BD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bn-BD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বাহুভেদে ত্রিভুজের প্রকারভেদ </a:t>
            </a:r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 কর?  </a:t>
            </a:r>
            <a:endParaRPr lang="bn-BD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857250" indent="-857250" algn="l">
              <a:buFont typeface="+mj-lt"/>
              <a:buAutoNum type="romanUcPeriod"/>
            </a:pP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কোণভেদে </a:t>
            </a:r>
            <a:r>
              <a:rPr lang="bn-BD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ত্রিভুজের প্রকারভেদ বর্ণনা </a:t>
            </a:r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কর?</a:t>
            </a:r>
            <a:r>
              <a:rPr lang="bn-BD" sz="3600" dirty="0" smtClean="0">
                <a:solidFill>
                  <a:srgbClr val="FF0000"/>
                </a:solidFill>
              </a:rPr>
              <a:t> </a:t>
            </a:r>
            <a:endParaRPr lang="bn-BD" sz="3600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2502"/>
            <a:ext cx="12192000" cy="72830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4726" y="0"/>
            <a:ext cx="4481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</a:t>
            </a:r>
            <a:r>
              <a:rPr lang="bn-BD" sz="9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bn-BD" sz="8000" dirty="0" smtClean="0"/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577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35560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                 </a:t>
            </a:r>
            <a:r>
              <a:rPr lang="bn-BD" sz="5400" dirty="0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  </a:t>
            </a:r>
            <a:endParaRPr lang="en-US" sz="5400" dirty="0">
              <a:solidFill>
                <a:srgbClr val="FF66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 এনায়েত উল্লাহ মানিক</a:t>
            </a:r>
          </a:p>
          <a:p>
            <a:r>
              <a:rPr lang="bn-BD" sz="3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শিক্ষক(গণিত)</a:t>
            </a:r>
          </a:p>
          <a:p>
            <a:r>
              <a:rPr lang="bn-BD" sz="3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চাতল এস</a:t>
            </a:r>
            <a:r>
              <a:rPr lang="en-US" sz="3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sz="3200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 উচ্চ বিদ্যালয় </a:t>
            </a:r>
          </a:p>
          <a:p>
            <a:r>
              <a:rPr lang="bn-BD" sz="3200" b="1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করিমগঞ্জ,কিশোরগঞ্জ</a:t>
            </a:r>
            <a:r>
              <a:rPr lang="bn-BD" sz="32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bn-BD" sz="3200" dirty="0">
              <a:solidFill>
                <a:srgbClr val="92D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মোবাঃ</a:t>
            </a:r>
            <a:r>
              <a:rPr lang="bn-BD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০১৯৬১৪৩১৫৩৮ </a:t>
            </a:r>
            <a:r>
              <a:rPr lang="bn-BD" sz="3200" dirty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/>
              <a:t>      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পাঠ পরিচিতি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শ্রেণিঃ ৬ষ্ঠ, বিষয়ঃ গণিত </a:t>
            </a:r>
          </a:p>
          <a:p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 ৬ষ্ঠ </a:t>
            </a:r>
          </a:p>
          <a:p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আজকের পাঠঃ ত্রিভুজ</a:t>
            </a:r>
          </a:p>
          <a:p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সময়ঃ ৫০ মিনিট</a:t>
            </a:r>
          </a:p>
          <a:p>
            <a:r>
              <a:rPr lang="bn-BD" sz="3200" smtClean="0">
                <a:latin typeface="Nikosh" panose="02000000000000000000" pitchFamily="2" charset="0"/>
                <a:cs typeface="Nikosh" panose="02000000000000000000" pitchFamily="2" charset="0"/>
              </a:rPr>
              <a:t>তারিখঃ </a:t>
            </a:r>
            <a:r>
              <a:rPr lang="bn-BD" sz="3200" smtClean="0">
                <a:latin typeface="Nikosh" panose="02000000000000000000" pitchFamily="2" charset="0"/>
                <a:cs typeface="Nikosh" panose="02000000000000000000" pitchFamily="2" charset="0"/>
              </a:rPr>
              <a:t>২৬/১১</a:t>
            </a:r>
            <a:r>
              <a:rPr lang="bn-BD" sz="3200" smtClean="0">
                <a:latin typeface="Nikosh" panose="02000000000000000000" pitchFamily="2" charset="0"/>
                <a:cs typeface="Nikosh" panose="02000000000000000000" pitchFamily="2" charset="0"/>
              </a:rPr>
              <a:t>/২০১৯ খ্রিস্টাব্দ </a:t>
            </a:r>
            <a:endParaRPr lang="bn-BD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3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484834" cy="39934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শিক্ষার্থীরা......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 কি বলতে পারবে।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বাহুভেদে ত্রিভুজের প্রকারভেদ বলতে পারবে।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কোণভেদে ত্রিভুজের প্রকারভেদ বলতে পারবে। 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শিখনফলঃ </a:t>
            </a:r>
            <a:r>
              <a:rPr lang="bn-BD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/>
              <a:t>             </a:t>
            </a:r>
            <a:r>
              <a:rPr lang="en-US" dirty="0" smtClean="0"/>
              <a:t>       </a:t>
            </a:r>
            <a:r>
              <a:rPr lang="bn-BD" sz="5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উপস্থাপন</a:t>
            </a:r>
            <a:r>
              <a:rPr lang="bn-BD" sz="5400" dirty="0" smtClean="0">
                <a:solidFill>
                  <a:srgbClr val="00B050"/>
                </a:solidFill>
              </a:rPr>
              <a:t> 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38200" y="1843671"/>
            <a:ext cx="417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 চিত্রগুলি লক্ষ্য করঃ </a:t>
            </a:r>
            <a:endParaRPr lang="en-US" sz="3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642986"/>
            <a:ext cx="6116392" cy="3058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39" y="2642986"/>
            <a:ext cx="4429161" cy="3262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871" y="6027003"/>
            <a:ext cx="5038188" cy="83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পাঠঃ ত্রিভুজ </a:t>
            </a:r>
            <a:endParaRPr lang="en-US" sz="4800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90" y="421643"/>
            <a:ext cx="11732653" cy="160534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9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6590" y="2067059"/>
                <a:ext cx="11732653" cy="4790941"/>
              </a:xfrm>
              <a:blipFill>
                <a:blip r:embed="rId3"/>
                <a:tile tx="0" ty="0" sx="100000" sy="100000" flip="none" algn="tl"/>
              </a:blipFill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bn-BD" sz="3200" dirty="0" smtClean="0">
                    <a:solidFill>
                      <a:srgbClr val="002060"/>
                    </a:solidFill>
                  </a:rPr>
                  <a:t>  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তিন </a:t>
                </a:r>
                <a:r>
                  <a:rPr lang="bn-BD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বাহু দ্বারা সীমাবদ্ধ ক্ষেত্রকে ত্রিভুজ বলা হয়। এটি একটি বহুভুজ</a:t>
                </a:r>
                <a:r>
                  <a:rPr lang="en-US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bn-BD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যার তিনটি ছেদচিহ্ন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 তিনটি প্রান্ত </a:t>
                </a:r>
                <a:r>
                  <a:rPr lang="bn-BD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ত্রিভুজের </a:t>
                </a:r>
                <a:r>
                  <a:rPr lang="bn-BD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তিনটি কোণের সমষ্টি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১৮০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 দুই সমকোণ।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6590" y="2067059"/>
                <a:ext cx="11732653" cy="4790941"/>
              </a:xfrm>
              <a:blipFill rotWithShape="0">
                <a:blip r:embed="rId4"/>
                <a:stretch>
                  <a:fillRect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7630731" y="2968105"/>
            <a:ext cx="4198513" cy="2550017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70090" y="5795018"/>
            <a:ext cx="3612524" cy="1966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553755" y="3186509"/>
            <a:ext cx="1478923" cy="2443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38648" y="3325733"/>
            <a:ext cx="1970470" cy="21923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69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</a:rPr>
              <a:t>          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ত্রিভুজের প্রকারভেদ</a:t>
            </a:r>
            <a:endParaRPr lang="en-US" sz="5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332412" cy="8239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বাহুভেদে তিন প্রকার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32412" cy="368458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bn-BD" sz="4000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সমদ্বিবাহু ত্রিভুজ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4000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সমবাহু ত্রিভুজ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4000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বিষমবাহু ত্রিভুজ </a:t>
            </a:r>
            <a:endParaRPr lang="en-US" sz="4000" dirty="0">
              <a:solidFill>
                <a:schemeClr val="accent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কোণভেদে তিন প্রকার</a:t>
            </a:r>
            <a:endParaRPr lang="en-US" sz="4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bn-BD" sz="4000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সমকোণী ত্রিভুজ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4000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সুহ্মকোণী ত্রিভুজ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4000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স্থুলকোণী ত্রিভুজ  </a:t>
            </a:r>
            <a:endParaRPr lang="en-US" sz="4000" dirty="0">
              <a:solidFill>
                <a:schemeClr val="accent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05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31" y="365125"/>
            <a:ext cx="11428927" cy="1499025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bn-BD" dirty="0" smtClean="0"/>
              <a:t>             </a:t>
            </a:r>
            <a:r>
              <a:rPr lang="bn-BD" sz="54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সমদ্বিবাহু ত্রিভুজ </a:t>
            </a:r>
            <a:endParaRPr lang="en-US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031" y="1880315"/>
                <a:ext cx="11428927" cy="4829578"/>
              </a:xfrm>
              <a:blipFill>
                <a:blip r:embed="rId4"/>
                <a:tile tx="0" ty="0" sx="100000" sy="100000" flip="none" algn="tl"/>
              </a:blipFill>
            </p:spPr>
            <p:txBody>
              <a:bodyPr>
                <a:normAutofit/>
              </a:bodyPr>
              <a:lstStyle/>
              <a:p>
                <a:r>
                  <a:rPr lang="bn-BD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 ত্রিভুজের </a:t>
                </a:r>
                <a:r>
                  <a:rPr lang="bn-BD" sz="35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যে-কোন দুইটি বাহুর দৈর্ঘ্য </a:t>
                </a:r>
                <a:r>
                  <a:rPr lang="bn-BD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সমান তাকে সমদ্বিবাহু</a:t>
                </a:r>
                <a:r>
                  <a:rPr lang="en-US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 বলে। সমদ্বিবাহু </a:t>
                </a:r>
                <a:r>
                  <a:rPr lang="bn-BD" sz="35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ত্রিভুজের শীর্ষকোণ </a:t>
                </a:r>
                <a:r>
                  <a:rPr lang="bn-BD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৯০</a:t>
                </a:r>
                <a14:m>
                  <m:oMath xmlns:m="http://schemas.openxmlformats.org/officeDocument/2006/math">
                    <m:r>
                      <a:rPr lang="bn-BD" sz="3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°</m:t>
                    </m:r>
                  </m:oMath>
                </a14:m>
                <a:r>
                  <a:rPr lang="en-US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5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হলে অপর সমান দুইটি বিপরীত কোণ </a:t>
                </a:r>
                <a:r>
                  <a:rPr lang="bn-BD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৪৫</a:t>
                </a:r>
                <a14:m>
                  <m:oMath xmlns:m="http://schemas.openxmlformats.org/officeDocument/2006/math">
                    <m:r>
                      <a:rPr lang="bn-BD" sz="3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°</m:t>
                    </m:r>
                  </m:oMath>
                </a14:m>
                <a:r>
                  <a:rPr lang="en-US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500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 হবে</a:t>
                </a:r>
                <a:r>
                  <a:rPr lang="bn-BD" sz="35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endParaRPr lang="bn-BD" sz="35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US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bn-BD" dirty="0" smtClean="0"/>
              </a:p>
              <a:p>
                <a:pPr marL="0" indent="0">
                  <a:buNone/>
                </a:pPr>
                <a:endParaRPr lang="bn-BD" dirty="0"/>
              </a:p>
              <a:p>
                <a:pPr marL="0" indent="0">
                  <a:buNone/>
                </a:pPr>
                <a:endParaRPr lang="bn-BD" dirty="0" smtClean="0"/>
              </a:p>
              <a:p>
                <a:pPr marL="0" indent="0">
                  <a:buNone/>
                </a:pPr>
                <a:endParaRPr lang="bn-BD" dirty="0"/>
              </a:p>
              <a:p>
                <a:pPr marL="0" indent="0">
                  <a:buNone/>
                </a:pPr>
                <a:endParaRPr lang="bn-B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031" y="1880315"/>
                <a:ext cx="11428927" cy="4829578"/>
              </a:xfrm>
              <a:blipFill rotWithShape="0">
                <a:blip r:embed="rId5"/>
                <a:stretch>
                  <a:fillRect l="-1387" t="-2774" r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7489754" y="3080966"/>
            <a:ext cx="2832192" cy="2833008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3" idx="1"/>
            <a:endCxn id="3" idx="1"/>
          </p:cNvCxnSpPr>
          <p:nvPr/>
        </p:nvCxnSpPr>
        <p:spPr>
          <a:xfrm>
            <a:off x="484031" y="42951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78864" y="3973389"/>
            <a:ext cx="2931018" cy="11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78864" y="4819661"/>
            <a:ext cx="2931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23613" y="3604057"/>
            <a:ext cx="81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5 cm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0408" y="4497470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5 cm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013068">
            <a:off x="7547143" y="4110438"/>
            <a:ext cx="99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5 cm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804046">
            <a:off x="9368805" y="41202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</a:rPr>
              <a:t>5 cm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4330" y="5676660"/>
            <a:ext cx="49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2164" y="2660069"/>
            <a:ext cx="46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21946" y="565236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C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78864" y="5525037"/>
            <a:ext cx="2544651" cy="2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94133" y="6179464"/>
            <a:ext cx="132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AB=AC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6857" y="5147035"/>
            <a:ext cx="81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cm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36574" y="5908552"/>
            <a:ext cx="8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25" grpId="0"/>
      <p:bldP spid="27" grpId="0"/>
      <p:bldP spid="28" grpId="0"/>
      <p:bldP spid="29" grpId="0"/>
      <p:bldP spid="30" grpId="0"/>
      <p:bldP spid="32" grpId="0"/>
      <p:bldP spid="33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/>
              <a:t>    </a:t>
            </a:r>
            <a:r>
              <a:rPr lang="bn-BD" dirty="0" smtClean="0"/>
              <a:t>             </a:t>
            </a:r>
            <a:r>
              <a:rPr lang="bn-BD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সমবাহু ত্রিভুজ</a:t>
            </a:r>
            <a:endParaRPr lang="en-US" sz="6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/>
              <a:p>
                <a:r>
                  <a:rPr lang="bn-BD" sz="36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 ত্রিভুজের </a:t>
                </a:r>
                <a:r>
                  <a:rPr lang="bn-BD" sz="36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তিনটি বাহুরই দৈর্ঘ্য 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সমান তাকে </a:t>
                </a:r>
                <a:r>
                  <a:rPr lang="bn-BD" sz="36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সমবাহু ত্রিভুজ 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বলে। </a:t>
                </a:r>
                <a:r>
                  <a:rPr lang="bn-BD" sz="36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সমবাহু ত্রিভুজের ক্ষেত্রে প্রতিটি কোণের মান 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৬০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হয়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36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623" t="-3081" r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61" y="2783446"/>
            <a:ext cx="5519939" cy="3091166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1625952" y="3008795"/>
            <a:ext cx="3515933" cy="2485622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6966" y="2673803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202" y="5252979"/>
            <a:ext cx="35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730" y="5262929"/>
            <a:ext cx="37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3202" y="5561886"/>
            <a:ext cx="173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AB=BC=CA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6484" y="5561885"/>
            <a:ext cx="207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&lt;A=&lt;B=&lt;C=60</a:t>
            </a:r>
            <a:r>
              <a:rPr lang="en-US" dirty="0" smtClean="0">
                <a:solidFill>
                  <a:srgbClr val="002060"/>
                </a:solidFill>
              </a:rPr>
              <a:t>°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           </a:t>
            </a:r>
            <a: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বিষমবাহু ত্রিভুজ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যে ত্রিভুজের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তিনটি বাহুর দৈর্ঘ্য তিন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রকম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তাকে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বিষমবাহু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বলে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বিষমবাহু ত্রিভুজের তিনটি কোণ-ই পরস্পরের সঙ্গে অসমান হয়</a:t>
            </a:r>
            <a:r>
              <a:rPr lang="as-IN" dirty="0" smtClean="0"/>
              <a:t>।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</a:t>
            </a:r>
            <a:r>
              <a:rPr lang="en-US" dirty="0" smtClean="0">
                <a:solidFill>
                  <a:srgbClr val="002060"/>
                </a:solidFill>
              </a:rPr>
              <a:t>AB </a:t>
            </a:r>
            <a:r>
              <a:rPr lang="en-US" sz="3200" dirty="0" smtClean="0">
                <a:solidFill>
                  <a:srgbClr val="002060"/>
                </a:solidFill>
              </a:rPr>
              <a:t>≠</a:t>
            </a:r>
            <a:r>
              <a:rPr lang="en-US" dirty="0" smtClean="0">
                <a:solidFill>
                  <a:srgbClr val="002060"/>
                </a:solidFill>
              </a:rPr>
              <a:t> BC </a:t>
            </a:r>
            <a:r>
              <a:rPr lang="en-US" sz="3200" dirty="0">
                <a:solidFill>
                  <a:srgbClr val="002060"/>
                </a:solidFill>
              </a:rPr>
              <a:t>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2845779">
            <a:off x="1201990" y="4196342"/>
            <a:ext cx="3446058" cy="1244898"/>
          </a:xfrm>
          <a:prstGeom prst="triangl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4396" y="3043350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013" y="5269249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6405" y="5228247"/>
            <a:ext cx="27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418</Words>
  <Application>Microsoft Office PowerPoint</Application>
  <PresentationFormat>Widescreen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</vt:lpstr>
      <vt:lpstr>Vrinda</vt:lpstr>
      <vt:lpstr>Wingdings</vt:lpstr>
      <vt:lpstr>Office Theme</vt:lpstr>
      <vt:lpstr>                স্বাগতম </vt:lpstr>
      <vt:lpstr>                 পরিচিতি  </vt:lpstr>
      <vt:lpstr>শিখনফলঃ   </vt:lpstr>
      <vt:lpstr>PowerPoint Presentation</vt:lpstr>
      <vt:lpstr>ত্রিভুজ</vt:lpstr>
      <vt:lpstr>           ত্রিভুজের প্রকারভেদ</vt:lpstr>
      <vt:lpstr>             সমদ্বিবাহু ত্রিভুজ </vt:lpstr>
      <vt:lpstr>                 সমবাহু ত্রিভুজ</vt:lpstr>
      <vt:lpstr>           বিষমবাহু ত্রিভুজ </vt:lpstr>
      <vt:lpstr>             সমকোণী ত্রিভুজ</vt:lpstr>
      <vt:lpstr>             সূহ্মকোণী ত্রিভুজ </vt:lpstr>
      <vt:lpstr>             স্থুলকোণী ত্রিভুজ  </vt:lpstr>
      <vt:lpstr>           একক কাজ </vt:lpstr>
      <vt:lpstr>দলীয় কাজ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lenovo</dc:creator>
  <cp:lastModifiedBy>Manik Anayet</cp:lastModifiedBy>
  <cp:revision>55</cp:revision>
  <dcterms:created xsi:type="dcterms:W3CDTF">2019-03-14T16:53:07Z</dcterms:created>
  <dcterms:modified xsi:type="dcterms:W3CDTF">2019-11-26T13:47:06Z</dcterms:modified>
</cp:coreProperties>
</file>