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58" r:id="rId3"/>
    <p:sldId id="261" r:id="rId4"/>
    <p:sldId id="263" r:id="rId5"/>
    <p:sldId id="265" r:id="rId6"/>
    <p:sldId id="266" r:id="rId7"/>
    <p:sldId id="275" r:id="rId8"/>
    <p:sldId id="267" r:id="rId9"/>
    <p:sldId id="281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82" r:id="rId18"/>
    <p:sldId id="283" r:id="rId19"/>
    <p:sldId id="284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90" y="-96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C404A-068F-465B-B618-C858478C6AD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CF30-D398-4AEE-950C-8B5087D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711-7AA2-49E1-AA6D-B41FB5F9C0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B711-7AA2-49E1-AA6D-B41FB5F9C0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14388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57250" y="1752602"/>
            <a:ext cx="97155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57250" y="3611607"/>
            <a:ext cx="97155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706" y="4953000"/>
            <a:ext cx="11434706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481330"/>
            <a:ext cx="102870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55016" y="274641"/>
            <a:ext cx="2221838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1"/>
            <a:ext cx="79057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70" y="1059712"/>
            <a:ext cx="97155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3391" y="2931712"/>
            <a:ext cx="5715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545850" y="3005472"/>
            <a:ext cx="22860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312830" y="3005472"/>
            <a:ext cx="22860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81329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481329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102870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5410200"/>
            <a:ext cx="505023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806283" y="5410200"/>
            <a:ext cx="5052219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71500" y="1444295"/>
            <a:ext cx="505023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1444295"/>
            <a:ext cx="5052219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76800"/>
            <a:ext cx="9352220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24500" y="5355102"/>
            <a:ext cx="4968240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274320"/>
            <a:ext cx="934974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08790" y="6407944"/>
            <a:ext cx="240030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6540" y="5443402"/>
            <a:ext cx="89535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50" y="189968"/>
            <a:ext cx="108585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75091" y="6407945"/>
            <a:ext cx="293835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865122"/>
            <a:ext cx="10094290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24091" y="5944936"/>
            <a:ext cx="6175780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07147" y="5939011"/>
            <a:ext cx="4613064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7553" y="5791253"/>
            <a:ext cx="4252893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1546" y="5787739"/>
            <a:ext cx="425688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0830140" y="4988440"/>
            <a:ext cx="22860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0597120" y="4988440"/>
            <a:ext cx="22860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24091" y="5944936"/>
            <a:ext cx="6175780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07147" y="5939011"/>
            <a:ext cx="4613064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7553" y="5791253"/>
            <a:ext cx="4252893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1546" y="5787739"/>
            <a:ext cx="4256886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71500" y="1481329"/>
            <a:ext cx="102870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408790" y="6407944"/>
            <a:ext cx="240030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475091" y="6407945"/>
            <a:ext cx="293835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09090" y="640794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8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3048000" y="1676400"/>
            <a:ext cx="4495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648866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858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মাল্টিমিডিয়া শ্রেণিতে সবাইকে স্বাগত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616803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পরিষদের কার্যাবলি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48" y="1824037"/>
            <a:ext cx="4402854" cy="297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05600" y="51126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আন্তঃইউনিয়ন সংযোগকারী রাস্তা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নির্মাণ মেরামত ও রক্ষণাবেক্ষণা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509276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1। ইউনিয়ন পরিষদের উন্নয়ন কার্যক্রমের সমন্বয়সাধন করে ।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4037"/>
            <a:ext cx="4572000" cy="2976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32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616803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পরিষদের কার্যাবলি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1126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৪। কৃষি উন্নয়ন লক্ষ্যে পশু পালন, মৎস্য চাষ, বনজ সম্পদ উন্নয়ন ও সেচ প্রকল্প গ্রহন 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257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মহিলা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 শিশু উন্নয়ন, সমাজ কল্যান, ক্রীড়া ও সাংস্কৃতিক উন্নয়ন 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1" y="1979324"/>
            <a:ext cx="2098880" cy="274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01" y="1979324"/>
            <a:ext cx="2222399" cy="274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79324"/>
            <a:ext cx="2243751" cy="274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351" y="1979324"/>
            <a:ext cx="2175849" cy="274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87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5334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পরিষদের কার্যাবলি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9233" y="5112603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৬। প্রাকৃতিক পরিবেশ সংরক্ষণ ও উন্নয়নের   লক্ষ্যে সামাজিক বনায়ন কার্যক্রম গ্রহন । 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600201"/>
            <a:ext cx="2348681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600201"/>
            <a:ext cx="2130184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600201"/>
            <a:ext cx="2438402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14400" y="5112603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৫। নারী ও শিশু নির্যাতন প্রতিরোধে গঠন।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81" y="1600201"/>
            <a:ext cx="214711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87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533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পরিষদের কার্যাবলি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11260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৮। শিক্ষা প্রসারের জন্য মাধ্যমিক ও মাদ্রাসা শিক্ষা প্রতিষ্ঠানগুলোর কার্যক্রম তদারক করে।  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11260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৭। ক্ষুদ্র ও কুটির শিল্প স্থাপন ও বিকাশের জন্য কার্যক্রম গ্রহন ।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3" y="1524000"/>
            <a:ext cx="395256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4343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94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616803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পরিষদের কার্যাবলি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9233" y="5112603"/>
            <a:ext cx="3952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১০। উপজেলা আইনশৃঙ্খলা পরিস্থিতির উন্নয়নসহ  পুলিশ  বিভাগের কার্যক্রম আলোচনা করে  । </a:t>
            </a:r>
          </a:p>
          <a:p>
            <a:pPr algn="just"/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11260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৯। নিরাপদ খাবার পানি সরবরাহ ও পয়নিষ্কাশন ব্যবস্থা করে । 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3" y="1524000"/>
            <a:ext cx="230167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32" y="1524000"/>
            <a:ext cx="395256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5" y="1524000"/>
            <a:ext cx="23907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55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749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5334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পরিষদের কার্যাবলি </a:t>
            </a:r>
          </a:p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265003"/>
            <a:ext cx="850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১১। আত্নকর্মসংস্থান সৃস্টি ও দারিদ্র বিমোচনের লক্ষ্যে কর্মসূচি গ্রহন করে 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37338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3857625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55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609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981200"/>
            <a:ext cx="4229100" cy="23193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05200" y="5370493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উপজেলা পরিষদের কার্যাবলিগুলো লিখ।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58455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29200" y="8101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286000"/>
            <a:ext cx="7391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গ্রামভিত্তিক স্থানীয় সরকার......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 ক ) উপজেলা পরিষদ    ( খ ) জেলা পরিষদ   ( গ ) সিটি কর্পোরেশন 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উপজেলা পরিষদে কয়জন ভাইস চেয়ারম্যান থাকে ......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 ক ) দুইজন   ( ২ ) চারজন   ( ৩ ) পাঁচজন 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উপজেলা নির্বাহী অফিসার কীসের দায়িত্ব পালন করে 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উত্তরঃ সচিবের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58455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63200" y="28194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86552" y="40386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69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69209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1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609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960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উপজেলা পরিষদের কার্যাবলি আন্তঃইউনিয়নের উন্নয়নে কতটুকু কার্যকর ভূমিকা রাখে তা খাতায় লিখে আনবে।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58455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5410200" cy="264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6096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সবাইকে আবারো ধন্যবাদ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96600" y="58455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5"/>
          <a:stretch/>
        </p:blipFill>
        <p:spPr>
          <a:xfrm>
            <a:off x="3429000" y="1905000"/>
            <a:ext cx="4419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14113" r="26802" b="-2823"/>
          <a:stretch/>
        </p:blipFill>
        <p:spPr>
          <a:xfrm>
            <a:off x="7938000" y="1905001"/>
            <a:ext cx="2501400" cy="380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t="14113" r="26802" b="-2823"/>
          <a:stretch/>
        </p:blipFill>
        <p:spPr>
          <a:xfrm>
            <a:off x="930058" y="1905000"/>
            <a:ext cx="2501400" cy="380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3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47800" y="3852208"/>
            <a:ext cx="312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অজিত চন্দ্র দেবনাথ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ধনপুর উচ্চ বিদ্যালয়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ইটনা , কিশোরগঞ্জ।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মোবাইলঃ ০১৭১৬৮০১৩১৮ 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E-mail:ajitnathict@gmail.com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0850" y="3950110"/>
            <a:ext cx="4019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 নবম-দশম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পৌরনীতি ও নাগরিকতা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অধ্যায়ঃ অষ্টম </a:t>
            </a:r>
            <a:r>
              <a:rPr lang="bn-IN" sz="1600" dirty="0" smtClean="0">
                <a:latin typeface="NikoshBAN" pitchFamily="2" charset="0"/>
                <a:cs typeface="NikoshBAN" pitchFamily="2" charset="0"/>
              </a:rPr>
              <a:t>( বাংলাদেশের স্থানীয় সরকারব্যবস্থা )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পাঠঃ উপজেলা পরিষদ 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৫০মিনিট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554" b="12052"/>
          <a:stretch/>
        </p:blipFill>
        <p:spPr>
          <a:xfrm>
            <a:off x="1638300" y="1905000"/>
            <a:ext cx="1638300" cy="1861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5658581" y="17526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17526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6019800"/>
            <a:ext cx="289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6019800"/>
            <a:ext cx="2895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648866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5320" r="11655" b="17832"/>
          <a:stretch/>
        </p:blipFill>
        <p:spPr bwMode="auto">
          <a:xfrm>
            <a:off x="6877050" y="1905000"/>
            <a:ext cx="17335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6" name="Straight Connector 15"/>
          <p:cNvCxnSpPr/>
          <p:nvPr/>
        </p:nvCxnSpPr>
        <p:spPr>
          <a:xfrm>
            <a:off x="5791200" y="1752600"/>
            <a:ext cx="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6637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6488668"/>
            <a:ext cx="982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533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ছবিগুলো লক্ষ্য কর ......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4" r="3642"/>
          <a:stretch/>
        </p:blipFill>
        <p:spPr>
          <a:xfrm>
            <a:off x="4114800" y="3829049"/>
            <a:ext cx="3293268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181100"/>
            <a:ext cx="2933702" cy="264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2" y="1181100"/>
            <a:ext cx="3233278" cy="173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62" y="1181100"/>
            <a:ext cx="3081338" cy="1738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" y="3829050"/>
            <a:ext cx="3215148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338722" y="3124200"/>
            <a:ext cx="2623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ইউনিয়ন পরিষদ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3079003"/>
            <a:ext cx="1938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পৌরভবন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8722" y="5867400"/>
            <a:ext cx="2623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উপজেলা  পরিষদ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2712" y="4038600"/>
            <a:ext cx="201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জেলা  পরিষদ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722" y="5867400"/>
            <a:ext cx="2623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সিটি কর্পোরেশন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798" y="5265003"/>
            <a:ext cx="2819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সবগুলো স্থানীয় সরকার মন্ত্রণালয়ের অধীন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0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86250" y="533400"/>
            <a:ext cx="4857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473160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33550"/>
            <a:ext cx="64008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16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3828020" y="1425714"/>
            <a:ext cx="3868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6274"/>
            <a:ext cx="7992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উপজেলা পরিষদ কী তা বলতে পারবে ;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২। উপজেলা পরিষদের গঠন বর্ণনা করতে পারবে;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৩। উপজেলা পরিষদের কার্যাবলি ব্যাখ্যা করতে পারবে।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2458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80368" y="6488668"/>
            <a:ext cx="944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5334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6" y="1447800"/>
            <a:ext cx="3886200" cy="449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01496" y="3002340"/>
            <a:ext cx="6218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উপজেলা পরিষদ স্থানীয় সরকারের অধীনে আমাদের দেশের একটি গুরুত্বপূর্ণ প্রশাসনিক স্তর । এটি একটি উপজেলার প্রশাসনিক প্রাণকেন্দ্র । একটি উপজেলার আওতাধীন সকল ইউনিয়নের কাজকর্ম তদারকি করে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24" y="2282405"/>
            <a:ext cx="3904476" cy="221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76935" y="-7374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953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উপজেলা পরিষদ কী 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13" y="-26416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204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477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616803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উপজেলা পরিষদের গঠন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905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একজন চেয়ারম্যান ।  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750403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দুজন ভাইস চেয়ারম্যান।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 এদের মধ্যে একজন হবেন মহিলা) 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588603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উপজেলা আওতাধীন ইউনিয়ন পরিষদের চেয়ারম্যানবৃন্দ ।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419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তিনজন মহিলা সদস্যবৃন্দ।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0242"/>
            <a:ext cx="4021394" cy="392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029200" y="5181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স্থানীয় সংসদ সদস্য থাকবে পরিষদের পরামর্শক ও উপজেলা নির্বাহী অফিসার থাকবে সচিবের দায়িত্বে।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430000" cy="6858000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95800" y="7620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76200" y="0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6264" r="17233" b="11815"/>
          <a:stretch/>
        </p:blipFill>
        <p:spPr>
          <a:xfrm>
            <a:off x="10876935" y="-7374"/>
            <a:ext cx="4572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47800" y="6488668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*** অজিত চন্দ্র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দেবনাথ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, সহকারী শিক্ষক , ধনপুর উচ্চ বিদ্যালয় , ইটনা , কিশোরগঞ্জ।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কিশোরগঞ্জ জেলা এম্বাসেডর ) ***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37318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উপজেলা চেয়ারম্যান কিভাবে নির্বাচিত হবেন ?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মহিলা সদস্যবৃন্দ কিভাবে নির্বাচিত হবেন ?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>
          <a:xfrm>
            <a:off x="3657600" y="1981200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7718" y="-4709517"/>
            <a:ext cx="182165" cy="990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</TotalTime>
  <Words>883</Words>
  <Application>Microsoft Office PowerPoint</Application>
  <PresentationFormat>Custom</PresentationFormat>
  <Paragraphs>113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ajit</dc:creator>
  <cp:lastModifiedBy>4Q0DN72</cp:lastModifiedBy>
  <cp:revision>40</cp:revision>
  <dcterms:created xsi:type="dcterms:W3CDTF">2006-08-16T00:00:00Z</dcterms:created>
  <dcterms:modified xsi:type="dcterms:W3CDTF">2019-11-28T16:13:11Z</dcterms:modified>
</cp:coreProperties>
</file>