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6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281EE8"/>
    <a:srgbClr val="48BE4B"/>
    <a:srgbClr val="E81EAE"/>
    <a:srgbClr val="0000FF"/>
    <a:srgbClr val="6221E5"/>
    <a:srgbClr val="F214B8"/>
    <a:srgbClr val="F610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478F-F305-4324-8956-82E8815D5720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4EBC-2943-4FA0-86B0-AC0B113C2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478F-F305-4324-8956-82E8815D5720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4EBC-2943-4FA0-86B0-AC0B113C2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478F-F305-4324-8956-82E8815D5720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4EBC-2943-4FA0-86B0-AC0B113C2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478F-F305-4324-8956-82E8815D5720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4EBC-2943-4FA0-86B0-AC0B113C2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478F-F305-4324-8956-82E8815D5720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4EBC-2943-4FA0-86B0-AC0B113C2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478F-F305-4324-8956-82E8815D5720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4EBC-2943-4FA0-86B0-AC0B113C2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478F-F305-4324-8956-82E8815D5720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4EBC-2943-4FA0-86B0-AC0B113C2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478F-F305-4324-8956-82E8815D5720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4EBC-2943-4FA0-86B0-AC0B113C2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478F-F305-4324-8956-82E8815D5720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4EBC-2943-4FA0-86B0-AC0B113C2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478F-F305-4324-8956-82E8815D5720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4EBC-2943-4FA0-86B0-AC0B113C2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478F-F305-4324-8956-82E8815D5720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4EBC-2943-4FA0-86B0-AC0B113C2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2478F-F305-4324-8956-82E8815D5720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74EBC-2943-4FA0-86B0-AC0B113C2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115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95400"/>
            <a:ext cx="6477000" cy="556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352800" y="1447800"/>
            <a:ext cx="4038600" cy="38862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3505200" y="4191000"/>
            <a:ext cx="3657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 flipV="1">
            <a:off x="3581400" y="1752600"/>
            <a:ext cx="289560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6200000" flipH="1">
            <a:off x="5562600" y="2667000"/>
            <a:ext cx="25146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5219700" y="3009900"/>
            <a:ext cx="251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581400" y="3429000"/>
            <a:ext cx="33528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648200" y="2438400"/>
            <a:ext cx="25146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334000" y="3122612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4762500" y="36957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>
            <a:off x="5334000" y="3124200"/>
            <a:ext cx="1143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00800" y="1447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187484" y="411480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239000" y="419100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168684" y="4355068"/>
            <a:ext cx="303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311684" y="4431268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997484" y="3244334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400800" y="3516868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791200" y="3048000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092484" y="2819400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322125" y="164068"/>
            <a:ext cx="85170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000" dirty="0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dirty="0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4000" dirty="0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4000" dirty="0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000" dirty="0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000" dirty="0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solidFill>
                <a:srgbClr val="6221E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/>
      <p:bldP spid="20" grpId="0"/>
      <p:bldP spid="22" grpId="0"/>
      <p:bldP spid="24" grpId="0"/>
      <p:bldP spid="26" grpId="0"/>
      <p:bldP spid="28" grpId="0"/>
      <p:bldP spid="30" grpId="0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>
                <a:solidFill>
                  <a:srgbClr val="E81EAE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dirty="0" err="1" smtClean="0">
                <a:solidFill>
                  <a:srgbClr val="E81EAE"/>
                </a:solidFill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dirty="0" smtClean="0">
                <a:solidFill>
                  <a:srgbClr val="E81EA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E81EAE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dirty="0" smtClean="0">
                <a:solidFill>
                  <a:srgbClr val="E81EA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E81EAE"/>
                </a:solidFill>
                <a:latin typeface="NikoshBAN" pitchFamily="2" charset="0"/>
                <a:cs typeface="NikoshBAN" pitchFamily="2" charset="0"/>
              </a:rPr>
              <a:t>ভারকেন্দ্র</a:t>
            </a:r>
            <a:r>
              <a:rPr lang="en-US" dirty="0" smtClean="0">
                <a:solidFill>
                  <a:srgbClr val="E81EA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E81EAE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dirty="0" smtClean="0">
                <a:solidFill>
                  <a:srgbClr val="E81EA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E81EAE"/>
                </a:solidFill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dirty="0" smtClean="0">
                <a:solidFill>
                  <a:srgbClr val="E81EAE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dirty="0" smtClean="0">
                <a:solidFill>
                  <a:srgbClr val="E81EA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E81EA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5410200"/>
          </a:xfrm>
          <a:blipFill>
            <a:blip r:embed="rId4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জানি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OA = 2SP</a:t>
            </a:r>
            <a:endParaRPr lang="en-US" sz="2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AGOও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PGS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– </a:t>
            </a:r>
          </a:p>
          <a:p>
            <a:pPr algn="l"/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&lt;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AGO = 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&lt;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PGS [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বিপ্রতীপ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algn="l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&lt;GAO = &lt;GPS 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[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একান্তর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]</a:t>
            </a:r>
          </a:p>
          <a:p>
            <a:pPr algn="l"/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অবশিষ্ট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&lt;AOG = &lt;PSG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;.   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AGOও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PGS </a:t>
            </a:r>
            <a:r>
              <a:rPr lang="en-US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সদৃশকোণী</a:t>
            </a:r>
            <a:r>
              <a:rPr lang="en-US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102102" y="1447800"/>
            <a:ext cx="4038600" cy="38862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254502" y="4191000"/>
            <a:ext cx="3657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5330702" y="1752600"/>
            <a:ext cx="289560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7311902" y="2667000"/>
            <a:ext cx="25146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6969002" y="3009900"/>
            <a:ext cx="2514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330702" y="3429000"/>
            <a:ext cx="33528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397502" y="2438400"/>
            <a:ext cx="25146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83302" y="3122612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6511802" y="36957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7083302" y="3124200"/>
            <a:ext cx="1143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50102" y="1447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936786" y="411480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988302" y="419100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917986" y="4355068"/>
            <a:ext cx="303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060986" y="4431268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746786" y="3244334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8150102" y="3516868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540502" y="3048000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841786" y="2819400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5" name="Isosceles Triangle 24"/>
          <p:cNvSpPr/>
          <p:nvPr/>
        </p:nvSpPr>
        <p:spPr>
          <a:xfrm>
            <a:off x="152400" y="1981200"/>
            <a:ext cx="228600" cy="22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>
            <a:off x="1295400" y="1981200"/>
            <a:ext cx="228600" cy="22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>
            <a:off x="609600" y="3810000"/>
            <a:ext cx="228600" cy="22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>
            <a:off x="2133600" y="3810000"/>
            <a:ext cx="228600" cy="2286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endParaRPr lang="en-US" sz="4400" dirty="0" smtClean="0">
              <a:solidFill>
                <a:srgbClr val="281EE8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4400" dirty="0" smtClean="0">
              <a:solidFill>
                <a:srgbClr val="281EE8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4400" dirty="0" smtClean="0">
                <a:solidFill>
                  <a:srgbClr val="281EE8"/>
                </a:solidFill>
                <a:latin typeface="Times New Roman" pitchFamily="18" charset="0"/>
                <a:cs typeface="Times New Roman" pitchFamily="18" charset="0"/>
              </a:rPr>
              <a:t>AG/GP = OA/SP</a:t>
            </a:r>
          </a:p>
          <a:p>
            <a:pPr algn="l"/>
            <a:r>
              <a:rPr lang="en-US" sz="4400" dirty="0" smtClean="0">
                <a:solidFill>
                  <a:srgbClr val="281EE8"/>
                </a:solidFill>
                <a:latin typeface="Times New Roman" pitchFamily="18" charset="0"/>
                <a:cs typeface="Times New Roman" pitchFamily="18" charset="0"/>
              </a:rPr>
              <a:t>AG/GP = 2SP/SP = 2/1</a:t>
            </a:r>
          </a:p>
          <a:p>
            <a:pPr algn="l"/>
            <a:r>
              <a:rPr lang="en-US" sz="4400" dirty="0" err="1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4400" dirty="0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400" dirty="0" smtClean="0">
                <a:solidFill>
                  <a:srgbClr val="281EE8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4400" dirty="0" err="1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বিন্দুটি</a:t>
            </a:r>
            <a:r>
              <a:rPr lang="en-US" sz="4400" dirty="0" smtClean="0">
                <a:solidFill>
                  <a:srgbClr val="281EE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মধ্যমাকে</a:t>
            </a:r>
            <a:r>
              <a:rPr lang="en-US" sz="4400" dirty="0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smtClean="0">
                <a:solidFill>
                  <a:srgbClr val="281EE8"/>
                </a:solidFill>
                <a:latin typeface="Times New Roman" pitchFamily="18" charset="0"/>
                <a:cs typeface="Times New Roman" pitchFamily="18" charset="0"/>
              </a:rPr>
              <a:t>2:1</a:t>
            </a:r>
            <a:r>
              <a:rPr lang="en-US" sz="4400" dirty="0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অনুপাতে</a:t>
            </a:r>
            <a:r>
              <a:rPr lang="en-US" sz="4400" dirty="0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4400" dirty="0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400" dirty="0" err="1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4400" dirty="0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rgbClr val="281EE8"/>
                </a:solidFill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4400" dirty="0" err="1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ভারকেন্দ্র</a:t>
            </a:r>
            <a:r>
              <a:rPr lang="en-US" sz="4400" dirty="0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pPr algn="l"/>
            <a:r>
              <a:rPr lang="en-US" sz="4400" dirty="0" err="1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4400" dirty="0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ভারকেন্দ্র</a:t>
            </a:r>
            <a:r>
              <a:rPr lang="en-US" sz="4400" dirty="0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4400" dirty="0" err="1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লম্ববিন্দু</a:t>
            </a:r>
            <a:r>
              <a:rPr lang="en-US" sz="4400" dirty="0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4400" dirty="0" err="1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sz="4400" dirty="0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সমরেখ</a:t>
            </a:r>
            <a:r>
              <a:rPr lang="en-US" sz="4400" dirty="0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4400" dirty="0" smtClean="0">
              <a:solidFill>
                <a:srgbClr val="281EE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E81EAE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600" dirty="0" smtClean="0">
                <a:solidFill>
                  <a:srgbClr val="E81EA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E81EAE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600" dirty="0" smtClean="0">
                <a:solidFill>
                  <a:srgbClr val="E81EAE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solidFill>
                <a:srgbClr val="E81EA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90800"/>
            <a:ext cx="9144000" cy="21336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প্রত্যেকে</a:t>
            </a:r>
            <a:r>
              <a:rPr lang="en-US" sz="5400" dirty="0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sz="5400" dirty="0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5400" dirty="0" err="1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ভারকেন্দ্র</a:t>
            </a:r>
            <a:r>
              <a:rPr lang="en-US" sz="5400" dirty="0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5400" dirty="0" err="1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লম্ববিন্দুর</a:t>
            </a:r>
            <a:r>
              <a:rPr lang="en-US" sz="5400" dirty="0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চিত্রসহ</a:t>
            </a:r>
            <a:r>
              <a:rPr lang="en-US" sz="5400" dirty="0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5400" dirty="0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5400" dirty="0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5400" dirty="0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5400" dirty="0">
              <a:solidFill>
                <a:srgbClr val="281EE8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47002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1447800"/>
            <a:ext cx="9144000" cy="5410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80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 পরিকেন্দ্র কাকে বলে ?</a:t>
            </a:r>
          </a:p>
          <a:p>
            <a:pPr algn="l"/>
            <a:r>
              <a:rPr lang="en-US" sz="480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l"/>
            <a:r>
              <a:rPr lang="en-US" sz="4800" smtClean="0">
                <a:solidFill>
                  <a:srgbClr val="281EE8"/>
                </a:solidFill>
                <a:latin typeface="NikoshBAN" pitchFamily="2" charset="0"/>
                <a:cs typeface="NikoshBAN" pitchFamily="2" charset="0"/>
              </a:rPr>
              <a:t>২। ভারকেন্দ্র কাকে বলে ? </a:t>
            </a:r>
          </a:p>
          <a:p>
            <a:pPr algn="l"/>
            <a:endParaRPr lang="en-US" sz="4800" smtClean="0"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480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৩। লম্ববিন্দু কাকে বলে ? </a:t>
            </a:r>
            <a:endParaRPr lang="en-US" sz="4800" dirty="0">
              <a:solidFill>
                <a:srgbClr val="CC00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147002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9227024" cy="4114800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0" y="5029200"/>
            <a:ext cx="9525000" cy="17526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err="1" smtClean="0">
                <a:solidFill>
                  <a:srgbClr val="48BE4B"/>
                </a:solidFill>
                <a:latin typeface="NikoshBAN" pitchFamily="2" charset="0"/>
                <a:cs typeface="NikoshBAN" pitchFamily="2" charset="0"/>
              </a:rPr>
              <a:t>প্রত্যেকে</a:t>
            </a:r>
            <a:r>
              <a:rPr lang="en-US" sz="4800" dirty="0" smtClean="0">
                <a:solidFill>
                  <a:srgbClr val="48BE4B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48BE4B"/>
                </a:solidFill>
                <a:latin typeface="NikoshBAN" pitchFamily="2" charset="0"/>
                <a:cs typeface="NikoshBAN" pitchFamily="2" charset="0"/>
              </a:rPr>
              <a:t>উপপাদ্যের</a:t>
            </a:r>
            <a:r>
              <a:rPr lang="en-US" sz="4800" dirty="0" smtClean="0">
                <a:solidFill>
                  <a:srgbClr val="48BE4B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48BE4B"/>
                </a:solidFill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4800" dirty="0" smtClean="0">
                <a:solidFill>
                  <a:srgbClr val="48BE4B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48BE4B"/>
                </a:solidFill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800" dirty="0" smtClean="0">
                <a:solidFill>
                  <a:srgbClr val="48BE4B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48BE4B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800" dirty="0" smtClean="0">
                <a:solidFill>
                  <a:srgbClr val="48BE4B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48BE4B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800" dirty="0" smtClean="0">
                <a:solidFill>
                  <a:srgbClr val="48BE4B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4800" dirty="0">
              <a:solidFill>
                <a:srgbClr val="48BE4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2867561"/>
            <a:ext cx="5410200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perspectiveHeroicExtremeRightFacing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7200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5410200"/>
          </a:xfrm>
        </p:spPr>
        <p:txBody>
          <a:bodyPr>
            <a:normAutofit lnSpcReduction="10000"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হুমায়ুন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কবির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r>
              <a:rPr lang="as-IN" sz="4800" dirty="0">
                <a:latin typeface="NikoshBAN" pitchFamily="2" charset="0"/>
                <a:cs typeface="NikoshBAN" pitchFamily="2" charset="0"/>
              </a:rPr>
              <a:t> সহকারী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800" dirty="0">
                <a:latin typeface="NikoshBAN" pitchFamily="2" charset="0"/>
                <a:cs typeface="NikoshBAN" pitchFamily="2" charset="0"/>
              </a:rPr>
              <a:t>শিক্ষক                          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r>
              <a:rPr lang="as-IN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কোটচাঁদপুর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as-IN" sz="4800" dirty="0">
                <a:latin typeface="NikoshBAN" pitchFamily="2" charset="0"/>
                <a:cs typeface="NikoshBAN" pitchFamily="2" charset="0"/>
              </a:rPr>
              <a:t> বিদ্যালয়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কোটচাঁদপুর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ঝিনাইদহ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মোবাইল-০১৭৯৯০৬৬০৩৩</a:t>
            </a:r>
          </a:p>
          <a:p>
            <a:r>
              <a: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Email:smhkabir2@gamil.com</a:t>
            </a:r>
          </a:p>
          <a:p>
            <a:pPr algn="l"/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57200"/>
            <a:ext cx="2565578" cy="2565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0" dur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3" dur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6" dur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19" dur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2" dur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5" dur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8" dur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975"/>
            <a:ext cx="9144000" cy="1470025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8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1"/>
            <a:r>
              <a:rPr lang="en-US" sz="54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5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54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নবম</a:t>
            </a:r>
            <a:endParaRPr lang="en-US" sz="5400" dirty="0" smtClean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lvl="1"/>
            <a:r>
              <a:rPr lang="en-US" sz="54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5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54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US" sz="5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5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lvl="1"/>
            <a:r>
              <a:rPr lang="en-US" sz="54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5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54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5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5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lvl="1"/>
            <a:r>
              <a:rPr lang="en-US" sz="54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বিষয়বস্তু</a:t>
            </a:r>
            <a:r>
              <a:rPr lang="en-US" sz="5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54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en-US" sz="5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(৩.১০)  </a:t>
            </a:r>
          </a:p>
          <a:p>
            <a:r>
              <a:rPr lang="en-US" sz="54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5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: ৫০ </a:t>
            </a:r>
            <a:r>
              <a:rPr lang="en-US" sz="54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5400" dirty="0" smtClean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54102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algn="l"/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ভারকেন্দ্র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লম্ববিন্দু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endParaRPr lang="en-US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ভারকেন্দ্র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লম্ববিন্দু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অঙ্কন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endParaRPr 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উপপাদ্যটি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225"/>
            <a:ext cx="9144000" cy="1470025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60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54102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l"/>
            <a:endParaRPr lang="en-US" dirty="0" smtClean="0">
              <a:solidFill>
                <a:srgbClr val="C00000"/>
              </a:solidFill>
            </a:endParaRPr>
          </a:p>
          <a:p>
            <a:pPr algn="l"/>
            <a:endParaRPr lang="en-US" dirty="0" smtClean="0">
              <a:solidFill>
                <a:srgbClr val="C00000"/>
              </a:solidFill>
            </a:endParaRPr>
          </a:p>
          <a:p>
            <a:pPr algn="l"/>
            <a:endParaRPr lang="en-US" dirty="0" smtClean="0">
              <a:solidFill>
                <a:srgbClr val="C00000"/>
              </a:solidFill>
            </a:endParaRPr>
          </a:p>
          <a:p>
            <a:pPr algn="l"/>
            <a:endParaRPr lang="en-US" dirty="0" smtClean="0">
              <a:solidFill>
                <a:srgbClr val="C00000"/>
              </a:solidFill>
            </a:endParaRPr>
          </a:p>
          <a:p>
            <a:pPr algn="l"/>
            <a:endParaRPr lang="en-US" dirty="0" smtClean="0">
              <a:solidFill>
                <a:srgbClr val="C00000"/>
              </a:solidFill>
            </a:endParaRPr>
          </a:p>
          <a:p>
            <a:pPr algn="l"/>
            <a:r>
              <a:rPr lang="en-US" dirty="0" smtClean="0">
                <a:solidFill>
                  <a:srgbClr val="C00000"/>
                </a:solidFill>
              </a:rPr>
              <a:t>                           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971800" y="1981200"/>
            <a:ext cx="4038600" cy="388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137116" y="4724400"/>
            <a:ext cx="3657600" cy="762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3213316" y="2286000"/>
            <a:ext cx="2895600" cy="24384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5194516" y="3200400"/>
            <a:ext cx="2514600" cy="6858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851616" y="3543300"/>
            <a:ext cx="2514600" cy="15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213316" y="3962400"/>
            <a:ext cx="3352800" cy="762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4280116" y="2971800"/>
            <a:ext cx="2514600" cy="11430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65916" y="3656012"/>
            <a:ext cx="76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4394416" y="4229100"/>
            <a:ext cx="11430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4965916" y="3657600"/>
            <a:ext cx="114300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956516" y="1752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9400" y="464820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870916" y="472440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00600" y="4888468"/>
            <a:ext cx="303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97266" y="4964668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629400" y="3777734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32716" y="4050268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O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23116" y="3581400"/>
            <a:ext cx="291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G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24400" y="3352800"/>
            <a:ext cx="15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7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7200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en-US" sz="54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ভারকেন্দ্র,লম্ববিন্দু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বিষয়ক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উপপাদ্য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চিহ্নিতকরণ</a:t>
            </a:r>
            <a:r>
              <a:rPr lang="en-US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আকবে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?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648200" y="1371600"/>
            <a:ext cx="4191000" cy="41148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 flipV="1">
            <a:off x="4724401" y="1600201"/>
            <a:ext cx="2895600" cy="24384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724400" y="3962400"/>
            <a:ext cx="4038600" cy="762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7010400" y="2209800"/>
            <a:ext cx="2362200" cy="1143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20000" y="1219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A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38500" y="3962400"/>
            <a:ext cx="351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763000" y="4038600"/>
            <a:ext cx="348172" cy="46166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C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67536" y="2907268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8600" y="5867400"/>
            <a:ext cx="8534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পরিবৃত্তের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কেন্দ্রকে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পরিকেন্দ্র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ভারকেন্দ্র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আকবে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?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019800" y="2057400"/>
            <a:ext cx="2819400" cy="26670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 flipV="1">
            <a:off x="6019800" y="2133600"/>
            <a:ext cx="1981200" cy="1524000"/>
          </a:xfrm>
          <a:prstGeom prst="line">
            <a:avLst/>
          </a:prstGeom>
          <a:ln w="28575">
            <a:solidFill>
              <a:srgbClr val="48BE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19800" y="3657600"/>
            <a:ext cx="2819400" cy="76200"/>
          </a:xfrm>
          <a:prstGeom prst="line">
            <a:avLst/>
          </a:prstGeom>
          <a:ln w="28575">
            <a:solidFill>
              <a:srgbClr val="6221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7543800" y="2514600"/>
            <a:ext cx="1600200" cy="838200"/>
          </a:xfrm>
          <a:prstGeom prst="line">
            <a:avLst/>
          </a:prstGeom>
          <a:ln w="28575">
            <a:solidFill>
              <a:srgbClr val="E81E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848600" y="17481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A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8800" y="3352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B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63000" y="3581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C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62800" y="3657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D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05600" y="25101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F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6896100" y="2705100"/>
            <a:ext cx="152400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7086600" y="2819401"/>
            <a:ext cx="1752600" cy="992833"/>
          </a:xfrm>
          <a:prstGeom prst="line">
            <a:avLst/>
          </a:prstGeom>
          <a:ln w="38100">
            <a:solidFill>
              <a:srgbClr val="F610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20000" y="28149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480060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dirty="0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মধ্যমাত্রয়ের</a:t>
            </a:r>
            <a:r>
              <a:rPr lang="en-US" sz="4000" dirty="0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4000" dirty="0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বিন্দুকে</a:t>
            </a:r>
            <a:r>
              <a:rPr lang="en-US" sz="4000" dirty="0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ভারকেন্দ্র</a:t>
            </a:r>
            <a:r>
              <a:rPr lang="en-US" sz="4000" dirty="0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বলে।অথবা</a:t>
            </a:r>
            <a:r>
              <a:rPr lang="en-US" sz="4000" dirty="0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4000" dirty="0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মধ্যমাকে</a:t>
            </a:r>
            <a:r>
              <a:rPr lang="en-US" sz="4000" dirty="0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6221E5"/>
                </a:solidFill>
                <a:latin typeface="Times New Roman" pitchFamily="18" charset="0"/>
                <a:cs typeface="Times New Roman" pitchFamily="18" charset="0"/>
              </a:rPr>
              <a:t>2:1 </a:t>
            </a:r>
            <a:r>
              <a:rPr lang="en-US" sz="4000" dirty="0" err="1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অনুপাতে</a:t>
            </a:r>
            <a:r>
              <a:rPr lang="en-US" sz="4000" dirty="0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4000" dirty="0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ভারকেন্দ্র</a:t>
            </a:r>
            <a:r>
              <a:rPr lang="en-US" sz="4000" dirty="0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rgbClr val="6221E5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rgbClr val="6221E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225"/>
            <a:ext cx="9144000" cy="1470025"/>
          </a:xfrm>
          <a:ln>
            <a:solidFill>
              <a:srgbClr val="CC0099"/>
            </a:solidFill>
          </a:ln>
        </p:spPr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লম্ববিন্দু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আকবে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?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4533900" y="1638300"/>
            <a:ext cx="2590800" cy="2362200"/>
          </a:xfrm>
          <a:prstGeom prst="line">
            <a:avLst/>
          </a:prstGeom>
          <a:ln w="38100">
            <a:solidFill>
              <a:srgbClr val="F214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6515100" y="2019300"/>
            <a:ext cx="2590800" cy="16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0" y="4113212"/>
            <a:ext cx="4114800" cy="1588"/>
          </a:xfrm>
          <a:prstGeom prst="line">
            <a:avLst/>
          </a:prstGeom>
          <a:ln w="38100">
            <a:solidFill>
              <a:srgbClr val="281E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10400" y="1295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A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7200" y="3881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10600" y="3886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>
            <a:stCxn id="11" idx="1"/>
          </p:cNvCxnSpPr>
          <p:nvPr/>
        </p:nvCxnSpPr>
        <p:spPr>
          <a:xfrm rot="10800000" flipV="1">
            <a:off x="7010400" y="1526232"/>
            <a:ext cx="1588" cy="26647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58000" y="4114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4648200" y="2590800"/>
            <a:ext cx="3048000" cy="1524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696200" y="2281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10400" y="2814935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500711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rgbClr val="F214B8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dirty="0" smtClean="0">
                <a:solidFill>
                  <a:srgbClr val="F214B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214B8"/>
                </a:solidFill>
                <a:latin typeface="NikoshBAN" pitchFamily="2" charset="0"/>
                <a:cs typeface="NikoshBAN" pitchFamily="2" charset="0"/>
              </a:rPr>
              <a:t>লম্বদ্বয়</a:t>
            </a:r>
            <a:r>
              <a:rPr lang="en-US" sz="4000" dirty="0" smtClean="0">
                <a:solidFill>
                  <a:srgbClr val="F214B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214B8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solidFill>
                  <a:srgbClr val="F214B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214B8"/>
                </a:solidFill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4000" dirty="0" smtClean="0">
                <a:solidFill>
                  <a:srgbClr val="F214B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214B8"/>
                </a:solidFill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4000" dirty="0" smtClean="0">
                <a:solidFill>
                  <a:srgbClr val="F214B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214B8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rgbClr val="F214B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214B8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solidFill>
                  <a:srgbClr val="F214B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214B8"/>
                </a:solidFill>
                <a:latin typeface="NikoshBAN" pitchFamily="2" charset="0"/>
                <a:cs typeface="NikoshBAN" pitchFamily="2" charset="0"/>
              </a:rPr>
              <a:t>লম্ববিন্দু</a:t>
            </a:r>
            <a:r>
              <a:rPr lang="en-US" sz="4000" dirty="0" smtClean="0">
                <a:solidFill>
                  <a:srgbClr val="F214B8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214B8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rgbClr val="F214B8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rgbClr val="F214B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330</Words>
  <Application>Microsoft Office PowerPoint</Application>
  <PresentationFormat>On-screen Show (4:3)</PresentationFormat>
  <Paragraphs>106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NikoshBAN</vt:lpstr>
      <vt:lpstr>Times New Roman</vt:lpstr>
      <vt:lpstr>Office Theme</vt:lpstr>
      <vt:lpstr>Equation</vt:lpstr>
      <vt:lpstr>PowerPoint Presentation</vt:lpstr>
      <vt:lpstr>পরিচিতি</vt:lpstr>
      <vt:lpstr>পাঠ পরিচিত</vt:lpstr>
      <vt:lpstr>শিখনফল</vt:lpstr>
      <vt:lpstr>চিত্রটি লক্ষ্য কর </vt:lpstr>
      <vt:lpstr>পাঠ শিরোনাম </vt:lpstr>
      <vt:lpstr>পরিকেন্দ্র কাকে বলে এবং তা কিভাবে আকবে ? </vt:lpstr>
      <vt:lpstr>ভারকেন্দ্র কাকে বলে এবং তা কিভাবে আকবে ? </vt:lpstr>
      <vt:lpstr>লম্ববিন্দু কাকে বলে এবং তা কিভাবে আকবে ? </vt:lpstr>
      <vt:lpstr>PowerPoint Presentation</vt:lpstr>
      <vt:lpstr>G বিন্দু ত্রিভুজের ভারকেন্দ্র তার প্রমাণ ।  </vt:lpstr>
      <vt:lpstr>PowerPoint Presentation</vt:lpstr>
      <vt:lpstr>একক কাজ 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Windows User</cp:lastModifiedBy>
  <cp:revision>121</cp:revision>
  <dcterms:created xsi:type="dcterms:W3CDTF">2016-10-07T13:43:11Z</dcterms:created>
  <dcterms:modified xsi:type="dcterms:W3CDTF">2019-11-29T17:56:22Z</dcterms:modified>
</cp:coreProperties>
</file>