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4BDE-DB7C-4B67-B573-F322B8CD0B26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D68D4-9175-43CD-B2AA-E8EFD36D4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3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4BDE-DB7C-4B67-B573-F322B8CD0B26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D68D4-9175-43CD-B2AA-E8EFD36D4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9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4BDE-DB7C-4B67-B573-F322B8CD0B26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D68D4-9175-43CD-B2AA-E8EFD36D4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8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4BDE-DB7C-4B67-B573-F322B8CD0B26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D68D4-9175-43CD-B2AA-E8EFD36D4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3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4BDE-DB7C-4B67-B573-F322B8CD0B26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D68D4-9175-43CD-B2AA-E8EFD36D4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80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4BDE-DB7C-4B67-B573-F322B8CD0B26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D68D4-9175-43CD-B2AA-E8EFD36D4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4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4BDE-DB7C-4B67-B573-F322B8CD0B26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D68D4-9175-43CD-B2AA-E8EFD36D4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4BDE-DB7C-4B67-B573-F322B8CD0B26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D68D4-9175-43CD-B2AA-E8EFD36D4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56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4BDE-DB7C-4B67-B573-F322B8CD0B26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D68D4-9175-43CD-B2AA-E8EFD36D4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55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4BDE-DB7C-4B67-B573-F322B8CD0B26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D68D4-9175-43CD-B2AA-E8EFD36D4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55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64BDE-DB7C-4B67-B573-F322B8CD0B26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D68D4-9175-43CD-B2AA-E8EFD36D4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02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64BDE-DB7C-4B67-B573-F322B8CD0B26}" type="datetimeFigureOut">
              <a:rPr lang="en-US" smtClean="0"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D68D4-9175-43CD-B2AA-E8EFD36D4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63" y="218940"/>
            <a:ext cx="11784168" cy="635620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670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322" y="0"/>
            <a:ext cx="6439436" cy="170001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18208" y="643944"/>
            <a:ext cx="3747753" cy="540912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Word meaning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321972" y="2034862"/>
            <a:ext cx="2408350" cy="65682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Hill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lowchart: Terminator 4"/>
          <p:cNvSpPr/>
          <p:nvPr/>
        </p:nvSpPr>
        <p:spPr>
          <a:xfrm>
            <a:off x="321972" y="3026536"/>
            <a:ext cx="2408350" cy="65682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Drink tea </a:t>
            </a:r>
            <a:endParaRPr lang="en-US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Terminator 5"/>
          <p:cNvSpPr/>
          <p:nvPr/>
        </p:nvSpPr>
        <p:spPr>
          <a:xfrm>
            <a:off x="321972" y="4018210"/>
            <a:ext cx="2408350" cy="65682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Visit </a:t>
            </a:r>
            <a:endParaRPr lang="en-US" sz="2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321972" y="5239555"/>
            <a:ext cx="2408350" cy="65682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Forest 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321972" y="6132488"/>
            <a:ext cx="2408350" cy="65682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Interesting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Flowchart: Terminator 8"/>
          <p:cNvSpPr/>
          <p:nvPr/>
        </p:nvSpPr>
        <p:spPr>
          <a:xfrm>
            <a:off x="8448541" y="1841679"/>
            <a:ext cx="2871989" cy="74697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Flowchart: Terminator 9"/>
          <p:cNvSpPr/>
          <p:nvPr/>
        </p:nvSpPr>
        <p:spPr>
          <a:xfrm>
            <a:off x="8448539" y="2913846"/>
            <a:ext cx="2871989" cy="74697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8448538" y="4127681"/>
            <a:ext cx="2871989" cy="74697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বেড়ানো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Flowchart: Terminator 11"/>
          <p:cNvSpPr/>
          <p:nvPr/>
        </p:nvSpPr>
        <p:spPr>
          <a:xfrm>
            <a:off x="8448537" y="5184818"/>
            <a:ext cx="2871989" cy="74697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Flowchart: Terminator 12"/>
          <p:cNvSpPr/>
          <p:nvPr/>
        </p:nvSpPr>
        <p:spPr>
          <a:xfrm>
            <a:off x="8448536" y="6111025"/>
            <a:ext cx="2871989" cy="74697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আনন্দদায়ক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213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637"/>
            <a:ext cx="12192000" cy="1838325"/>
          </a:xfrm>
          <a:prstGeom prst="rect">
            <a:avLst/>
          </a:prstGeom>
        </p:spPr>
      </p:pic>
      <p:sp>
        <p:nvSpPr>
          <p:cNvPr id="3" name="Flowchart: Terminator 2"/>
          <p:cNvSpPr/>
          <p:nvPr/>
        </p:nvSpPr>
        <p:spPr>
          <a:xfrm>
            <a:off x="3554569" y="476518"/>
            <a:ext cx="6915955" cy="1004552"/>
          </a:xfrm>
          <a:prstGeom prst="flowChartTerminator">
            <a:avLst/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Correct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Pronounciation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23" y="1983950"/>
            <a:ext cx="5188509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22" y="4311337"/>
            <a:ext cx="5033964" cy="21431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256" y="1996225"/>
            <a:ext cx="5280338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256" y="4441669"/>
            <a:ext cx="5177307" cy="214312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914400" y="2331076"/>
            <a:ext cx="3606085" cy="14553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Nilkantha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Tea 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Cabin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914400" y="4681000"/>
            <a:ext cx="3484573" cy="14622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Flavour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534140" y="2382591"/>
            <a:ext cx="3451538" cy="14037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Shreemangal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431110" y="4811332"/>
            <a:ext cx="3554568" cy="14606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Camporee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085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21" y="2318197"/>
            <a:ext cx="4451824" cy="4275787"/>
          </a:xfrm>
          <a:prstGeom prst="rect">
            <a:avLst/>
          </a:prstGeom>
          <a:ln w="190500" cap="sq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121" y="154546"/>
            <a:ext cx="11869625" cy="16700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Left-Right Arrow 3"/>
          <p:cNvSpPr/>
          <p:nvPr/>
        </p:nvSpPr>
        <p:spPr>
          <a:xfrm>
            <a:off x="3013656" y="270457"/>
            <a:ext cx="6516710" cy="124925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GROUP WORK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4829576" y="2112135"/>
            <a:ext cx="7212169" cy="448184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FFFF00"/>
                </a:solidFill>
              </a:rPr>
              <a:t>1.What did you see ?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2.Where did you go ?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3.Did you eat or drink something there ? </a:t>
            </a:r>
          </a:p>
          <a:p>
            <a:r>
              <a:rPr lang="en-US" sz="3600" dirty="0" smtClean="0">
                <a:solidFill>
                  <a:srgbClr val="FFFF00"/>
                </a:solidFill>
              </a:rPr>
              <a:t>4.What did you do there ? 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781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219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Flowchart: Terminator 2"/>
          <p:cNvSpPr/>
          <p:nvPr/>
        </p:nvSpPr>
        <p:spPr>
          <a:xfrm>
            <a:off x="1558344" y="425003"/>
            <a:ext cx="9259910" cy="1236372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EVALUATION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07594"/>
            <a:ext cx="3574357" cy="37863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Flowchart: Terminator 4"/>
          <p:cNvSpPr/>
          <p:nvPr/>
        </p:nvSpPr>
        <p:spPr>
          <a:xfrm>
            <a:off x="4893972" y="2807595"/>
            <a:ext cx="7173532" cy="4050406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chemeClr val="tx1"/>
                </a:solidFill>
              </a:rPr>
              <a:t>1.Where did you go ? 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2.Who did you go with ? 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3.How did you get there ? 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9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34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642" y="45678"/>
            <a:ext cx="3849845" cy="25043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678"/>
            <a:ext cx="4919730" cy="23755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Oval 3"/>
          <p:cNvSpPr/>
          <p:nvPr/>
        </p:nvSpPr>
        <p:spPr>
          <a:xfrm>
            <a:off x="708338" y="450761"/>
            <a:ext cx="3361385" cy="164849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HOME WORK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347730" y="3541690"/>
            <a:ext cx="11140225" cy="914400"/>
          </a:xfrm>
          <a:prstGeom prst="flowChartTermina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Write a paragraph in your own words about it was a great day .</a:t>
            </a:r>
            <a:endParaRPr lang="en-US" sz="2800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56090"/>
            <a:ext cx="12191999" cy="24019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5850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0"/>
            <a:ext cx="12011695" cy="34257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Oval 2"/>
          <p:cNvSpPr/>
          <p:nvPr/>
        </p:nvSpPr>
        <p:spPr>
          <a:xfrm>
            <a:off x="2034862" y="553792"/>
            <a:ext cx="8152327" cy="239547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FF0000"/>
                </a:solidFill>
              </a:rPr>
              <a:t>THANK TO ALL 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3503054"/>
            <a:ext cx="11848564" cy="31682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5292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97" y="206665"/>
            <a:ext cx="7289442" cy="335971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438659" y="785611"/>
            <a:ext cx="4881093" cy="22666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WELCOME </a:t>
            </a:r>
          </a:p>
          <a:p>
            <a:pPr algn="ctr"/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TO ALL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3566374"/>
            <a:ext cx="11771290" cy="3066245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514964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2" y="180305"/>
            <a:ext cx="11719774" cy="6439436"/>
          </a:xfrm>
          <a:prstGeom prst="rect">
            <a:avLst/>
          </a:prstGeom>
          <a:ln w="228600" cap="sq" cmpd="thickThin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5769" y="1072540"/>
            <a:ext cx="3593206" cy="20055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6722773" y="3799268"/>
            <a:ext cx="3696236" cy="20219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MD ABUL KASHEM 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ASSISTANT TEACHER 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LAKESHWOR DAKHIL MADRASA 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CHATAK SUNAMGONJ </a:t>
            </a:r>
          </a:p>
          <a:p>
            <a:pPr algn="ctr"/>
            <a:r>
              <a:rPr lang="en-US" sz="2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MOBILE 01786498922 </a:t>
            </a:r>
            <a:endParaRPr lang="en-US" sz="2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2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86" y="396316"/>
            <a:ext cx="7263683" cy="303525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02299" y="1532586"/>
            <a:ext cx="4198512" cy="9659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LESSON INTRODUCE 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496" y="3431573"/>
            <a:ext cx="5705341" cy="3228371"/>
          </a:xfrm>
          <a:prstGeom prst="rect">
            <a:avLst/>
          </a:prstGeom>
          <a:ln w="228600" cap="sq" cmpd="thickThin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ounded Rectangle 4"/>
          <p:cNvSpPr/>
          <p:nvPr/>
        </p:nvSpPr>
        <p:spPr>
          <a:xfrm>
            <a:off x="6748530" y="3747753"/>
            <a:ext cx="4623515" cy="262729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IT WAS A GREAT DAY </a:t>
            </a:r>
          </a:p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LESSON 2-3 </a:t>
            </a:r>
          </a:p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UNIT-21 </a:t>
            </a:r>
          </a:p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CLASS-FIVE </a:t>
            </a:r>
          </a:p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TIME-50 MINUTES </a:t>
            </a:r>
          </a:p>
          <a:p>
            <a:pPr algn="ctr"/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DATE-30/11/2019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8" y="3365311"/>
            <a:ext cx="5434886" cy="3264733"/>
          </a:xfrm>
          <a:prstGeom prst="rect">
            <a:avLst/>
          </a:prstGeom>
          <a:ln w="228600" cap="sq" cmpd="thickThin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186" y="3705251"/>
            <a:ext cx="4559121" cy="255638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130211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206061"/>
            <a:ext cx="11732653" cy="235462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2601532" y="1081826"/>
            <a:ext cx="6787167" cy="7856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THINK ABOUT THE PICTURES AND SAY 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3071466"/>
            <a:ext cx="11732653" cy="35497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618964"/>
            <a:ext cx="8590207" cy="2459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156674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51" y="201299"/>
            <a:ext cx="10328856" cy="178204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08350" y="888641"/>
            <a:ext cx="5988676" cy="56667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What did you see in the picture ?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20" y="2142654"/>
            <a:ext cx="11745531" cy="45115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680" y="2730977"/>
            <a:ext cx="8551572" cy="31137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85622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1" y="1618632"/>
            <a:ext cx="11732653" cy="5083823"/>
          </a:xfrm>
          <a:prstGeom prst="rect">
            <a:avLst/>
          </a:prstGeom>
          <a:ln w="2286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09" y="0"/>
            <a:ext cx="11230377" cy="11977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3026535" y="296215"/>
            <a:ext cx="5422006" cy="59242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What is the name of this park ? </a:t>
            </a:r>
            <a:endParaRPr lang="en-US" sz="2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9063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9" y="1751527"/>
            <a:ext cx="11681138" cy="49143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268"/>
            <a:ext cx="12191999" cy="1653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2408349" y="721217"/>
            <a:ext cx="7083381" cy="5280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What did you see in the picture ?</a:t>
            </a:r>
            <a:endParaRPr lang="en-US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258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984" y="2196027"/>
            <a:ext cx="5544609" cy="43206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77" y="2253803"/>
            <a:ext cx="5570843" cy="41727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78" y="208523"/>
            <a:ext cx="11646516" cy="16561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Rounded Rectangle 4"/>
          <p:cNvSpPr/>
          <p:nvPr/>
        </p:nvSpPr>
        <p:spPr>
          <a:xfrm>
            <a:off x="1378039" y="347730"/>
            <a:ext cx="9053848" cy="13265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rgbClr val="002060"/>
                </a:solidFill>
              </a:rPr>
              <a:t>Did you drink tea ? 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2627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149</Words>
  <Application>Microsoft Office PowerPoint</Application>
  <PresentationFormat>Widescreen</PresentationFormat>
  <Paragraphs>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21</cp:revision>
  <dcterms:created xsi:type="dcterms:W3CDTF">2019-11-30T21:29:23Z</dcterms:created>
  <dcterms:modified xsi:type="dcterms:W3CDTF">2019-12-01T01:57:56Z</dcterms:modified>
</cp:coreProperties>
</file>