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7" r:id="rId5"/>
    <p:sldId id="258" r:id="rId6"/>
    <p:sldId id="277" r:id="rId7"/>
    <p:sldId id="278" r:id="rId8"/>
    <p:sldId id="260" r:id="rId9"/>
    <p:sldId id="276" r:id="rId10"/>
    <p:sldId id="282" r:id="rId11"/>
    <p:sldId id="285" r:id="rId12"/>
    <p:sldId id="279" r:id="rId13"/>
    <p:sldId id="283" r:id="rId14"/>
    <p:sldId id="284" r:id="rId15"/>
    <p:sldId id="265" r:id="rId16"/>
    <p:sldId id="268" r:id="rId17"/>
    <p:sldId id="269" r:id="rId18"/>
    <p:sldId id="274" r:id="rId19"/>
    <p:sldId id="273" r:id="rId20"/>
    <p:sldId id="275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GPS" initials="B" lastIdx="0" clrIdx="0">
    <p:extLst>
      <p:ext uri="{19B8F6BF-5375-455C-9EA6-DF929625EA0E}">
        <p15:presenceInfo xmlns:p15="http://schemas.microsoft.com/office/powerpoint/2012/main" userId="BK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253" y="4409644"/>
            <a:ext cx="8487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797" y="4976117"/>
            <a:ext cx="6368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88" y="475631"/>
            <a:ext cx="6968360" cy="40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72836" y="872836"/>
            <a:ext cx="3920837" cy="5250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62" y="531980"/>
            <a:ext cx="4778338" cy="5943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06" y="2282344"/>
            <a:ext cx="638175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23" y="1136916"/>
            <a:ext cx="967348" cy="829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352" y="3503874"/>
            <a:ext cx="815682" cy="946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134" y="4699257"/>
            <a:ext cx="723900" cy="11715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25159" y="1285774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3725159" y="2301987"/>
            <a:ext cx="803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3725159" y="3664431"/>
            <a:ext cx="880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3725159" y="4880825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78995" y="1608939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78995" y="2625152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78995" y="3977124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78995" y="5203990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39" y="494621"/>
            <a:ext cx="1704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64" y="2575401"/>
            <a:ext cx="16954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30" y="4655936"/>
            <a:ext cx="1726484" cy="176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9830"/>
          <a:stretch/>
        </p:blipFill>
        <p:spPr>
          <a:xfrm>
            <a:off x="3756789" y="484067"/>
            <a:ext cx="4043320" cy="3977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4666"/>
          <a:stretch/>
        </p:blipFill>
        <p:spPr>
          <a:xfrm>
            <a:off x="8058367" y="494621"/>
            <a:ext cx="3600392" cy="3561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558" y="4655936"/>
            <a:ext cx="4559836" cy="18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5235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9" y="1483545"/>
            <a:ext cx="10341358" cy="2700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44" y="4309872"/>
            <a:ext cx="8701750" cy="20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5235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5" y="1482437"/>
            <a:ext cx="7902911" cy="2192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17" y="3785818"/>
            <a:ext cx="9129085" cy="26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3797"/>
          <a:stretch/>
        </p:blipFill>
        <p:spPr>
          <a:xfrm>
            <a:off x="2664835" y="699220"/>
            <a:ext cx="6409892" cy="58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0178" y="537882"/>
            <a:ext cx="9390529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26186"/>
              </p:ext>
            </p:extLst>
          </p:nvPr>
        </p:nvGraphicFramePr>
        <p:xfrm>
          <a:off x="874059" y="2728680"/>
          <a:ext cx="10479741" cy="3388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92270"/>
                <a:gridCol w="5087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উদ্ভিদ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প্রাণী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পাতা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শুনতে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চোখ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মুখ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577850" marR="0" indent="-577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endParaRPr 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838200" y="1600199"/>
            <a:ext cx="10515600" cy="7664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7882"/>
            <a:ext cx="1021979" cy="7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03946" y="649479"/>
            <a:ext cx="2372167" cy="56910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৮নং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345" y="649479"/>
            <a:ext cx="3435928" cy="57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57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68383"/>
            <a:ext cx="10515600" cy="300077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8945" y="2354749"/>
            <a:ext cx="10084159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8945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মটরগাাড়ি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8078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8945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8078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3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57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945" y="23547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945" y="32691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15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5" y="40946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806"/>
            <a:ext cx="2882900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1055526"/>
            <a:ext cx="569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খালেদুন্নবী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151150"/>
            <a:ext cx="65913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২৫নং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বিষয়খালী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০১৭২১৫১৫৮৩২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khaladunnabi@gmail.com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" y="1080179"/>
            <a:ext cx="4522942" cy="452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57800" y="2004080"/>
            <a:ext cx="392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8696" y="5463747"/>
            <a:ext cx="7760494" cy="10617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"/>
          <a:stretch/>
        </p:blipFill>
        <p:spPr>
          <a:xfrm>
            <a:off x="4276103" y="306364"/>
            <a:ext cx="3745680" cy="49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13680" y="4268362"/>
            <a:ext cx="4877118" cy="70788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07263" y="810988"/>
            <a:ext cx="4489950" cy="1148892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11" name="Horizontal Scroll 10"/>
          <p:cNvSpPr/>
          <p:nvPr/>
        </p:nvSpPr>
        <p:spPr>
          <a:xfrm>
            <a:off x="6607263" y="1993896"/>
            <a:ext cx="4489950" cy="887185"/>
          </a:xfrm>
          <a:prstGeom prst="horizontalScroll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07263" y="3068678"/>
            <a:ext cx="4489950" cy="887185"/>
          </a:xfrm>
          <a:prstGeom prst="horizontalScroll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1" y="321863"/>
            <a:ext cx="4692519" cy="621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80" y="5189563"/>
            <a:ext cx="4877118" cy="70788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পাঠ-৩</a:t>
            </a:r>
          </a:p>
        </p:txBody>
      </p:sp>
    </p:spTree>
    <p:extLst>
      <p:ext uri="{BB962C8B-B14F-4D97-AF65-F5344CB8AC3E}">
        <p14:creationId xmlns:p14="http://schemas.microsoft.com/office/powerpoint/2010/main" val="19133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01485" y="1771891"/>
            <a:ext cx="1024708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484" y="3254781"/>
            <a:ext cx="10247085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‍"৩য়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"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79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472"/>
            <a:ext cx="10515600" cy="2921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7850" indent="-577850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00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6" y="1629923"/>
            <a:ext cx="10496552" cy="27410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580279"/>
            <a:ext cx="10515600" cy="8182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73" y="4530254"/>
            <a:ext cx="28575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37" y="4377854"/>
            <a:ext cx="2805451" cy="186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6" y="4530254"/>
            <a:ext cx="3100473" cy="1714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4388" y="2646449"/>
            <a:ext cx="10515600" cy="9526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করি-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388" y="3972533"/>
            <a:ext cx="10515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6" y="1086342"/>
            <a:ext cx="6258589" cy="379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64" y="1086343"/>
            <a:ext cx="4697518" cy="379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1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।"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4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184431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82" y="928687"/>
            <a:ext cx="2187214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36" y="928687"/>
            <a:ext cx="2743200" cy="1666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07" y="585116"/>
            <a:ext cx="1473183" cy="21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317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কিছু ছবি দেখি-</vt:lpstr>
      <vt:lpstr>PowerPoint Presentation</vt:lpstr>
      <vt:lpstr>প্রিয় শিক্ষার্থী</vt:lpstr>
      <vt:lpstr>PowerPoint Presentation</vt:lpstr>
      <vt:lpstr>PowerPoint Presentation</vt:lpstr>
      <vt:lpstr>PowerPoint Presentation</vt:lpstr>
      <vt:lpstr>ছবিগুলো ভালভাবে লক্ষ করি-</vt:lpstr>
      <vt:lpstr>ছবিগুলো ভালভাবে লক্ষ করি-</vt:lpstr>
      <vt:lpstr>PowerPoint Presentation</vt:lpstr>
      <vt:lpstr>দলীয় কাজ</vt:lpstr>
      <vt:lpstr>PowerPoint Presentation</vt:lpstr>
      <vt:lpstr>মূল্যায়ন                                       অপশনে ক্লিক করুন</vt:lpstr>
      <vt:lpstr>মূল্যায়ন</vt:lpstr>
      <vt:lpstr>বাড়ির কাজ</vt:lpstr>
      <vt:lpstr>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BKGPS</dc:creator>
  <cp:lastModifiedBy>Rinto</cp:lastModifiedBy>
  <cp:revision>216</cp:revision>
  <dcterms:created xsi:type="dcterms:W3CDTF">2018-02-18T03:57:26Z</dcterms:created>
  <dcterms:modified xsi:type="dcterms:W3CDTF">2019-09-29T13:41:43Z</dcterms:modified>
</cp:coreProperties>
</file>