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6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9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8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44CAA-9318-4783-9917-D5AC063B5B9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6B71-B7D9-481F-9756-81C18997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"/>
            <a:ext cx="12219213" cy="68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973" y="2390179"/>
            <a:ext cx="4022256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8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9" y="951255"/>
            <a:ext cx="3810000" cy="288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38" y="951255"/>
            <a:ext cx="2939328" cy="2939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895" y="977881"/>
            <a:ext cx="3865847" cy="288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59" y="4157801"/>
            <a:ext cx="3456975" cy="2074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729" y="4173532"/>
            <a:ext cx="2939328" cy="217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037" y="4173532"/>
            <a:ext cx="3701562" cy="207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72251" y="218364"/>
            <a:ext cx="244294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887" y="1303341"/>
            <a:ext cx="3884717" cy="223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483" y="1303341"/>
            <a:ext cx="3495386" cy="2127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19" y="3866716"/>
            <a:ext cx="3976254" cy="219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483" y="3801996"/>
            <a:ext cx="3498707" cy="2328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26670" y="180581"/>
            <a:ext cx="1988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2" y="1288020"/>
            <a:ext cx="4568536" cy="243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478" y="3966069"/>
            <a:ext cx="2522816" cy="252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2" y="3966069"/>
            <a:ext cx="3957204" cy="249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80" y="1244091"/>
            <a:ext cx="4593907" cy="2526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696" y="3966069"/>
            <a:ext cx="3043525" cy="249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35522" y="238099"/>
            <a:ext cx="23064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554" y="1269422"/>
            <a:ext cx="3545464" cy="228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0436" y="4100945"/>
            <a:ext cx="1065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1235" y="346092"/>
            <a:ext cx="2973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জোড়ায়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248" y="600501"/>
            <a:ext cx="440822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03" y="1787857"/>
            <a:ext cx="10304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সৌন্দর্যবর্ধকারী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8" y="532263"/>
            <a:ext cx="3098042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3259" y="1569492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79407"/>
              </p:ext>
            </p:extLst>
          </p:nvPr>
        </p:nvGraphicFramePr>
        <p:xfrm>
          <a:off x="5600700" y="3084513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90720" imgH="685800" progId="Package">
                  <p:embed/>
                </p:oleObj>
              </mc:Choice>
              <mc:Fallback>
                <p:oleObj name="Packager Shell Object" showAsIcon="1" r:id="rId3" imgW="990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0700" y="3084513"/>
                        <a:ext cx="990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6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77" y="1152322"/>
            <a:ext cx="2849141" cy="1895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840" y="1137228"/>
            <a:ext cx="2645004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020" y="1091656"/>
            <a:ext cx="2162175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266" y="3726203"/>
            <a:ext cx="2498961" cy="2498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95" y="390412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020" y="3687801"/>
            <a:ext cx="1767720" cy="2065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9005" y="3064084"/>
            <a:ext cx="124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1277" y="2983568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2828" y="3118428"/>
            <a:ext cx="11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6575" y="6158781"/>
            <a:ext cx="78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8133" y="5975086"/>
            <a:ext cx="11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1019" y="5752974"/>
            <a:ext cx="131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0201" y="218431"/>
            <a:ext cx="4434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0581" y="306022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010" y="1229352"/>
            <a:ext cx="3530873" cy="2353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7355" y="3903260"/>
            <a:ext cx="990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7598" y="251431"/>
            <a:ext cx="1702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মূল্যায়ন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501" y="1746913"/>
            <a:ext cx="112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80" y="1538287"/>
            <a:ext cx="2333625" cy="1952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639888" y="387909"/>
            <a:ext cx="239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বাড়ির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40" y="3998794"/>
            <a:ext cx="11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4045" y="3167508"/>
            <a:ext cx="4308764" cy="17694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335" y="2705960"/>
            <a:ext cx="55637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r"/>
            <a:r>
              <a:rPr lang="en-US" sz="2800" dirty="0" err="1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এম.এসসি</a:t>
            </a:r>
            <a:r>
              <a:rPr lang="en-US" sz="2800" dirty="0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).</a:t>
            </a:r>
            <a:r>
              <a:rPr lang="en-US" sz="2800" dirty="0" err="1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2800" dirty="0">
              <a:solidFill>
                <a:srgbClr val="B258D3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B258D3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D35940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/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smtClean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০১৭১৬০১৯৯৮০</a:t>
            </a:r>
          </a:p>
          <a:p>
            <a:pPr lvl="0" algn="ctr"/>
            <a:r>
              <a:rPr lang="en-US" sz="2400" dirty="0" smtClean="0">
                <a:solidFill>
                  <a:srgbClr val="D35940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2400" dirty="0" smtClean="0">
                <a:solidFill>
                  <a:srgbClr val="D359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zhossain20@gmail.com</a:t>
            </a:r>
            <a:endParaRPr lang="en-US" sz="2400" dirty="0">
              <a:solidFill>
                <a:srgbClr val="D3594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883" y="194190"/>
            <a:ext cx="1920406" cy="25117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19164" y="2871296"/>
            <a:ext cx="479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৬ষ্ঠ</a:t>
            </a: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(পাঠ-১)</a:t>
            </a: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০৫/১১/২০১৯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608" y="194190"/>
            <a:ext cx="1981639" cy="24741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64286" y="68955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282" y="3663370"/>
            <a:ext cx="453361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770" y="403918"/>
            <a:ext cx="5114639" cy="31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4" y="1553873"/>
            <a:ext cx="7620000" cy="427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490" y="535050"/>
            <a:ext cx="4322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36" y="1932276"/>
            <a:ext cx="7620000" cy="4600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8252" y="362616"/>
            <a:ext cx="47227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8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983672"/>
            <a:ext cx="724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5152" y="2142699"/>
            <a:ext cx="946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609600"/>
            <a:ext cx="1129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0946" y="1496290"/>
            <a:ext cx="2369127" cy="101138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5223164" y="2507673"/>
            <a:ext cx="0" cy="7342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66109" y="3241964"/>
            <a:ext cx="523701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21528" y="3241964"/>
            <a:ext cx="0" cy="7342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03127" y="3276600"/>
            <a:ext cx="0" cy="7342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36964" y="3976255"/>
            <a:ext cx="2369127" cy="101138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0745" y="4045526"/>
            <a:ext cx="2369127" cy="101138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82" y="5378844"/>
            <a:ext cx="1125419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22" y="1365350"/>
            <a:ext cx="2628900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4758222" y="237782"/>
            <a:ext cx="238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3739487"/>
            <a:ext cx="1007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982" y="789709"/>
            <a:ext cx="469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982" y="1981200"/>
            <a:ext cx="2313709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32761" y="2772865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599" y="3269673"/>
            <a:ext cx="96704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90599" y="3269674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84962" y="3256471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661072" y="3269674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807035" y="3284179"/>
            <a:ext cx="1" cy="580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9716" y="3836407"/>
            <a:ext cx="1641765" cy="7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4079" y="3836407"/>
            <a:ext cx="1641765" cy="7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8442" y="3864766"/>
            <a:ext cx="1641765" cy="7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40189" y="3864766"/>
            <a:ext cx="1641765" cy="7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27" y="1199348"/>
            <a:ext cx="4194490" cy="2318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694" y="1162615"/>
            <a:ext cx="3419475" cy="235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446" y="1162615"/>
            <a:ext cx="3536841" cy="2318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1" y="3774503"/>
            <a:ext cx="4142506" cy="239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571" y="3774503"/>
            <a:ext cx="3078312" cy="238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037" y="3774503"/>
            <a:ext cx="3479657" cy="238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91694" y="183932"/>
            <a:ext cx="19379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276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50</cp:revision>
  <dcterms:created xsi:type="dcterms:W3CDTF">2019-11-02T12:16:41Z</dcterms:created>
  <dcterms:modified xsi:type="dcterms:W3CDTF">2019-11-03T18:25:50Z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13513024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