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2" r:id="rId2"/>
    <p:sldId id="269" r:id="rId3"/>
    <p:sldId id="277" r:id="rId4"/>
    <p:sldId id="281" r:id="rId5"/>
    <p:sldId id="284" r:id="rId6"/>
    <p:sldId id="259" r:id="rId7"/>
    <p:sldId id="262" r:id="rId8"/>
    <p:sldId id="294" r:id="rId9"/>
    <p:sldId id="276" r:id="rId10"/>
    <p:sldId id="275" r:id="rId11"/>
    <p:sldId id="267" r:id="rId12"/>
    <p:sldId id="264" r:id="rId13"/>
    <p:sldId id="274" r:id="rId14"/>
    <p:sldId id="279" r:id="rId15"/>
    <p:sldId id="292" r:id="rId16"/>
    <p:sldId id="280" r:id="rId17"/>
    <p:sldId id="293" r:id="rId18"/>
    <p:sldId id="271" r:id="rId19"/>
    <p:sldId id="291" r:id="rId20"/>
    <p:sldId id="289" r:id="rId21"/>
    <p:sldId id="290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6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4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31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9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3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2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2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4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3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6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9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9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5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4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8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982" y="740899"/>
            <a:ext cx="2094035" cy="6857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98320"/>
            <a:ext cx="11430000" cy="505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3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0" y="901914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192" y="4171069"/>
            <a:ext cx="4867109" cy="237040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6.2 (Part-A)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October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6594" y="2904455"/>
            <a:ext cx="473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Past Simple : (Part-A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9489" y="558824"/>
            <a:ext cx="250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1235" y="2238321"/>
            <a:ext cx="317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poem.           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85206" y="3421377"/>
            <a:ext cx="570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3931" y="2840609"/>
            <a:ext cx="465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একটি কবিতা আবৃত্তি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5206" y="2274419"/>
            <a:ext cx="517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5206" y="4066724"/>
            <a:ext cx="517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করি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5206" y="4645075"/>
            <a:ext cx="422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করে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5206" y="5245286"/>
            <a:ext cx="344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করি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884217" y="2842260"/>
            <a:ext cx="132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373903" y="2799922"/>
            <a:ext cx="211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3124" y="3404689"/>
            <a:ext cx="236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828178" y="4035087"/>
            <a:ext cx="3546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recite a poem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9" y="4645076"/>
            <a:ext cx="376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recite ?     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1" y="5245286"/>
            <a:ext cx="382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  recite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7" y="3419026"/>
            <a:ext cx="914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32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4217" y="2233469"/>
            <a:ext cx="142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5474" y="2229439"/>
            <a:ext cx="87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3591" y="2810210"/>
            <a:ext cx="123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27339" y="3410420"/>
            <a:ext cx="118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98553" y="3380278"/>
            <a:ext cx="299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3" y="762001"/>
            <a:ext cx="6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from the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446442"/>
              </p:ext>
            </p:extLst>
          </p:nvPr>
        </p:nvGraphicFramePr>
        <p:xfrm>
          <a:off x="5426075" y="3182938"/>
          <a:ext cx="13414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Packager Shell Object" showAsIcon="1" r:id="rId3" imgW="1341720" imgH="488520" progId="Package">
                  <p:embed/>
                </p:oleObj>
              </mc:Choice>
              <mc:Fallback>
                <p:oleObj name="Packager Shell Object" showAsIcon="1" r:id="rId3" imgW="13417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6075" y="3182938"/>
                        <a:ext cx="134143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546" y="2168170"/>
            <a:ext cx="601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Name these 6 Sentences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Sentence (Structure)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553" y="2316935"/>
            <a:ext cx="328353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Interrogative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89945" y="1506664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88806" y="3229897"/>
            <a:ext cx="296487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89944" y="633714"/>
            <a:ext cx="928239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629" y="1385601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Negative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553" y="3272870"/>
            <a:ext cx="4904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82" y="4398379"/>
            <a:ext cx="4142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 WH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629" y="5452142"/>
            <a:ext cx="5791225" cy="67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630" y="475468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Affirmative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6112" y="1385599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(নাবোধক) 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88806" y="2232405"/>
            <a:ext cx="3657600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(প্রশ্নবোধক/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হ্যাঁবোধক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88806" y="4346533"/>
            <a:ext cx="453046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 হ্যাঁবোধক 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06112" y="5409154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06112" y="475466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(হ্যাঁবোধক)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89946" y="2364106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289947" y="3350962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89948" y="4481776"/>
            <a:ext cx="928238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289948" y="5530217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Assessment-1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38567" y="3368813"/>
            <a:ext cx="9117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! Tell me-</a:t>
            </a:r>
          </a:p>
          <a:p>
            <a:pPr algn="ctr"/>
            <a:endParaRPr lang="bn-BD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questions are there ? Who are they ?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nswer those questions.</a:t>
            </a:r>
          </a:p>
        </p:txBody>
      </p:sp>
    </p:spTree>
    <p:extLst>
      <p:ext uri="{BB962C8B-B14F-4D97-AF65-F5344CB8AC3E}">
        <p14:creationId xmlns:p14="http://schemas.microsoft.com/office/powerpoint/2010/main" val="5840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4885" y="3141598"/>
            <a:ext cx="888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by Heart and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6 Sentences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101 Verbs (V123)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695" y="665018"/>
            <a:ext cx="79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Build up our Career. But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ow…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49749" y="931566"/>
            <a:ext cx="301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457" y="2484893"/>
            <a:ext cx="70815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directions-</a:t>
            </a:r>
          </a:p>
          <a:p>
            <a:pPr algn="ctr"/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2484893"/>
            <a:ext cx="4358639" cy="4358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79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Assessment-2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9434" y="3384053"/>
            <a:ext cx="695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Tense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81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5120" y="798531"/>
            <a:ext cx="36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12" y="2618422"/>
            <a:ext cx="70076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objects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0" y="2439799"/>
            <a:ext cx="4465320" cy="438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699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88019" y="1017657"/>
            <a:ext cx="2711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1232" y="3468872"/>
            <a:ext cx="7495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follow up our class at a glance and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note on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Tense.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1667" y="824886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Assignment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0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r="20476"/>
          <a:stretch>
            <a:fillRect/>
          </a:stretch>
        </p:blipFill>
        <p:spPr>
          <a:xfrm>
            <a:off x="6547870" y="1143000"/>
            <a:ext cx="451637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37872" y="3685308"/>
            <a:ext cx="5529528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in the </a:t>
            </a:r>
            <a:r>
              <a:rPr lang="en-US" sz="144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Past Simple Tense. </a:t>
            </a:r>
            <a:endParaRPr lang="en-US" sz="56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1797" y="1143000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49" y="449306"/>
            <a:ext cx="3433400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1273" y="4669302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October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0041" y="2935807"/>
            <a:ext cx="3088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Past Simple</a:t>
            </a:r>
            <a:endParaRPr lang="en-US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87792" y="2991090"/>
            <a:ext cx="10733648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know about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Past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imple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ense.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ake the questions and their answers on Past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imple Tense 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give the name of sentences  and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 them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properly.</a:t>
            </a:r>
          </a:p>
        </p:txBody>
      </p:sp>
    </p:spTree>
    <p:extLst>
      <p:ext uri="{BB962C8B-B14F-4D97-AF65-F5344CB8AC3E}">
        <p14:creationId xmlns:p14="http://schemas.microsoft.com/office/powerpoint/2010/main" val="8764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437" y="831273"/>
            <a:ext cx="482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V1,2,3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50817" y="3089564"/>
            <a:ext cx="10141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recited 	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recite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		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read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অধ্যয়ন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studied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studied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learned / learnt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learned /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endParaRPr lang="en-US" sz="3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শেখানো; শিক্ষা দেওয়া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taught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taught</a:t>
            </a:r>
          </a:p>
        </p:txBody>
      </p:sp>
    </p:spTree>
    <p:extLst>
      <p:ext uri="{BB962C8B-B14F-4D97-AF65-F5344CB8AC3E}">
        <p14:creationId xmlns:p14="http://schemas.microsoft.com/office/powerpoint/2010/main" val="3900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9334" y="2533739"/>
            <a:ext cx="7827818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lnSpc>
                <a:spcPts val="3000"/>
              </a:lnSpc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		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ভাবে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কেনো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কে / কারা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431" y="544377"/>
            <a:ext cx="3636818" cy="720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 Words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0303" y="890733"/>
            <a:ext cx="163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4982" y="2611583"/>
            <a:ext cx="7765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recite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8855" y="4632514"/>
            <a:ext cx="25977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(s/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/ will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19622195">
            <a:off x="167639" y="1981199"/>
            <a:ext cx="150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Monotype Corsiva" panose="03010101010201010101" pitchFamily="66" charset="0"/>
              </a:rPr>
              <a:t>H  </a:t>
            </a:r>
            <a:r>
              <a:rPr lang="en-US" sz="3200" b="1" dirty="0" err="1" smtClean="0">
                <a:latin typeface="Monotype Corsiva" panose="03010101010201010101" pitchFamily="66" charset="0"/>
              </a:rPr>
              <a:t>Kabir</a:t>
            </a:r>
            <a:endParaRPr lang="en-US" sz="3200" b="1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396023">
            <a:off x="9753600" y="2033857"/>
            <a:ext cx="150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Monotype Corsiva" panose="03010101010201010101" pitchFamily="66" charset="0"/>
              </a:rPr>
              <a:t>H  </a:t>
            </a:r>
            <a:r>
              <a:rPr lang="en-US" sz="3200" b="1" dirty="0" err="1" smtClean="0">
                <a:latin typeface="Monotype Corsiva" panose="03010101010201010101" pitchFamily="66" charset="0"/>
              </a:rPr>
              <a:t>Kabir</a:t>
            </a:r>
            <a:endParaRPr lang="en-US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72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1192</TotalTime>
  <Words>397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Century Gothic</vt:lpstr>
      <vt:lpstr>Monotype Corsiva</vt:lpstr>
      <vt:lpstr>NikoshBAN</vt:lpstr>
      <vt:lpstr>SutonnyMJ</vt:lpstr>
      <vt:lpstr>Times New Roman</vt:lpstr>
      <vt:lpstr>Wingdings 2</vt:lpstr>
      <vt:lpstr>Wingdings 3</vt:lpstr>
      <vt:lpstr>Ion Boardroom</vt:lpstr>
      <vt:lpstr>Packager Shell Object</vt:lpstr>
      <vt:lpstr>WELCOME </vt:lpstr>
      <vt:lpstr>PowerPoint Presentation</vt:lpstr>
      <vt:lpstr>Lesson Identity</vt:lpstr>
      <vt:lpstr>PowerPoint Presentation</vt:lpstr>
      <vt:lpstr>PowerPoint Presentation</vt:lpstr>
      <vt:lpstr>11 WH Words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354</cp:revision>
  <dcterms:created xsi:type="dcterms:W3CDTF">2019-09-03T04:51:57Z</dcterms:created>
  <dcterms:modified xsi:type="dcterms:W3CDTF">2019-11-04T17:15:27Z</dcterms:modified>
</cp:coreProperties>
</file>