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8" r:id="rId3"/>
    <p:sldId id="256" r:id="rId4"/>
    <p:sldId id="258" r:id="rId5"/>
    <p:sldId id="259" r:id="rId6"/>
    <p:sldId id="260" r:id="rId7"/>
    <p:sldId id="262" r:id="rId8"/>
    <p:sldId id="276" r:id="rId9"/>
    <p:sldId id="263" r:id="rId10"/>
    <p:sldId id="264" r:id="rId11"/>
    <p:sldId id="265" r:id="rId12"/>
    <p:sldId id="269" r:id="rId13"/>
    <p:sldId id="261" r:id="rId14"/>
    <p:sldId id="266" r:id="rId15"/>
    <p:sldId id="257" r:id="rId16"/>
    <p:sldId id="271" r:id="rId17"/>
    <p:sldId id="270" r:id="rId18"/>
    <p:sldId id="272" r:id="rId19"/>
    <p:sldId id="273" r:id="rId20"/>
    <p:sldId id="274" r:id="rId21"/>
  </p:sldIdLst>
  <p:sldSz cx="113379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A48E5F-89B4-4F9C-94B5-5706AA72E87E}">
          <p14:sldIdLst>
            <p14:sldId id="267"/>
            <p14:sldId id="268"/>
            <p14:sldId id="256"/>
            <p14:sldId id="258"/>
            <p14:sldId id="259"/>
            <p14:sldId id="260"/>
            <p14:sldId id="262"/>
            <p14:sldId id="276"/>
            <p14:sldId id="263"/>
            <p14:sldId id="264"/>
            <p14:sldId id="265"/>
            <p14:sldId id="269"/>
            <p14:sldId id="261"/>
            <p14:sldId id="266"/>
            <p14:sldId id="257"/>
            <p14:sldId id="271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590" autoAdjust="0"/>
  </p:normalViewPr>
  <p:slideViewPr>
    <p:cSldViewPr>
      <p:cViewPr>
        <p:scale>
          <a:sx n="78" d="100"/>
          <a:sy n="78" d="100"/>
        </p:scale>
        <p:origin x="-210" y="48"/>
      </p:cViewPr>
      <p:guideLst>
        <p:guide orient="horz" pos="2160"/>
        <p:guide pos="35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6B38-0EDF-4E26-A9FD-E20B13F89DB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685800"/>
            <a:ext cx="5670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09E8-2F03-4BC4-886F-B31C6A6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3725" y="685800"/>
            <a:ext cx="5670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09E8-2F03-4BC4-886F-B31C6A67F4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3725" y="685800"/>
            <a:ext cx="5670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09E8-2F03-4BC4-886F-B31C6A67F4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344" y="2130429"/>
            <a:ext cx="9637237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689" y="3886200"/>
            <a:ext cx="793654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6" y="274638"/>
            <a:ext cx="1020413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896" y="1600204"/>
            <a:ext cx="1020413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9997" y="274642"/>
            <a:ext cx="2551033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896" y="274642"/>
            <a:ext cx="7464134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6" y="274638"/>
            <a:ext cx="1020413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96" y="1600204"/>
            <a:ext cx="1020413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18" y="4406904"/>
            <a:ext cx="96372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18" y="2906713"/>
            <a:ext cx="96372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6" y="274638"/>
            <a:ext cx="1020413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896" y="1600204"/>
            <a:ext cx="500758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3445" y="1600204"/>
            <a:ext cx="500758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6" y="274638"/>
            <a:ext cx="1020413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96" y="1535113"/>
            <a:ext cx="500955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96" y="2174875"/>
            <a:ext cx="500955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9509" y="1535113"/>
            <a:ext cx="501152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9509" y="2174875"/>
            <a:ext cx="501152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6" y="274638"/>
            <a:ext cx="1020413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9" y="273050"/>
            <a:ext cx="373009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815" y="273054"/>
            <a:ext cx="633821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99" y="1435103"/>
            <a:ext cx="373009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312" y="4800600"/>
            <a:ext cx="680275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312" y="612775"/>
            <a:ext cx="680275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312" y="5367338"/>
            <a:ext cx="680275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896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3791" y="6356354"/>
            <a:ext cx="359034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5513" y="6356354"/>
            <a:ext cx="264551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337925" cy="6858000"/>
          </a:xfrm>
          <a:prstGeom prst="frame">
            <a:avLst>
              <a:gd name="adj1" fmla="val 225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content tools\abi\6ip5kxpM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91" y="1676400"/>
            <a:ext cx="727323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content tools\projapoti\butterfly-animated-gif-4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71" y="3581400"/>
            <a:ext cx="917259" cy="9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content tools\bayue\b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5725">
            <a:off x="8958418" y="4659784"/>
            <a:ext cx="2857500" cy="19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0902" y="533400"/>
            <a:ext cx="8503443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2" descr="F:\content tools\animeted\animated-fish-image-04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3657600"/>
            <a:ext cx="210769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7505E-6 1.9334E-6 L 0.05152 -0.06152 L 0.09227 -0.23428 L 0.17992 -0.31383 L 0.28297 -0.3395 L 0.3268 -0.284 L 0.3345 -0.19242 " pathEditMode="relative" rAng="0" ptsTypes="AAAAAAA">
                                      <p:cBhvr>
                                        <p:cTn id="13" dur="9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8" y="-1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>
          <a:xfrm>
            <a:off x="-888759" y="1981200"/>
            <a:ext cx="12903904" cy="2514600"/>
          </a:xfrm>
          <a:prstGeom prst="mathMinus">
            <a:avLst>
              <a:gd name="adj1" fmla="val 10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54451" y="2590800"/>
            <a:ext cx="2679500" cy="1524000"/>
            <a:chOff x="944562" y="2743200"/>
            <a:chExt cx="2895600" cy="1524000"/>
          </a:xfrm>
          <a:solidFill>
            <a:srgbClr val="92D050"/>
          </a:solidFill>
        </p:grpSpPr>
        <p:pic>
          <p:nvPicPr>
            <p:cNvPr id="1026" name="Picture 2" descr="F:\content tools\gari\q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62" y="2743200"/>
              <a:ext cx="938212" cy="1501775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6" name="Cube 5"/>
            <p:cNvSpPr/>
            <p:nvPr/>
          </p:nvSpPr>
          <p:spPr>
            <a:xfrm>
              <a:off x="1782762" y="3200400"/>
              <a:ext cx="2057400" cy="1066800"/>
            </a:xfrm>
            <a:prstGeom prst="cub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BOX</a:t>
              </a: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ube 6"/>
          <p:cNvSpPr/>
          <p:nvPr/>
        </p:nvSpPr>
        <p:spPr>
          <a:xfrm>
            <a:off x="7995896" y="3048000"/>
            <a:ext cx="1903855" cy="1066800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1720227" y="3048000"/>
            <a:ext cx="1903855" cy="1066800"/>
          </a:xfrm>
          <a:prstGeom prst="cub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8593" y="4191000"/>
            <a:ext cx="416027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1618" y="4648202"/>
            <a:ext cx="860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9714" y="457203"/>
            <a:ext cx="211539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37" y="5715000"/>
            <a:ext cx="10901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87047E-6 3.36725E-6 L 0.54094 3.36725E-6 " pathEditMode="relative" rAng="0" ptsTypes="AA">
                                      <p:cBhvr>
                                        <p:cTn id="15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content tools\gari\University_Illustration_V2-_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678" y="1676400"/>
            <a:ext cx="254376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228" y="381003"/>
            <a:ext cx="359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5883" y="838203"/>
            <a:ext cx="204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3843" y="838203"/>
            <a:ext cx="204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362" y="3276601"/>
            <a:ext cx="981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-1380901" y="2667000"/>
            <a:ext cx="13881690" cy="609600"/>
          </a:xfrm>
          <a:prstGeom prst="mathMin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5358" y="5943603"/>
            <a:ext cx="810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62530" y="4038600"/>
            <a:ext cx="10471180" cy="1676400"/>
          </a:xfrm>
          <a:custGeom>
            <a:avLst/>
            <a:gdLst>
              <a:gd name="connsiteX0" fmla="*/ 0 w 10972800"/>
              <a:gd name="connsiteY0" fmla="*/ 68239 h 1610436"/>
              <a:gd name="connsiteX1" fmla="*/ 150125 w 10972800"/>
              <a:gd name="connsiteY1" fmla="*/ 27296 h 1610436"/>
              <a:gd name="connsiteX2" fmla="*/ 191068 w 10972800"/>
              <a:gd name="connsiteY2" fmla="*/ 13648 h 1610436"/>
              <a:gd name="connsiteX3" fmla="*/ 477671 w 10972800"/>
              <a:gd name="connsiteY3" fmla="*/ 0 h 1610436"/>
              <a:gd name="connsiteX4" fmla="*/ 586854 w 10972800"/>
              <a:gd name="connsiteY4" fmla="*/ 13648 h 1610436"/>
              <a:gd name="connsiteX5" fmla="*/ 764274 w 10972800"/>
              <a:gd name="connsiteY5" fmla="*/ 27296 h 1610436"/>
              <a:gd name="connsiteX6" fmla="*/ 818865 w 10972800"/>
              <a:gd name="connsiteY6" fmla="*/ 109182 h 1610436"/>
              <a:gd name="connsiteX7" fmla="*/ 846161 w 10972800"/>
              <a:gd name="connsiteY7" fmla="*/ 150126 h 1610436"/>
              <a:gd name="connsiteX8" fmla="*/ 873457 w 10972800"/>
              <a:gd name="connsiteY8" fmla="*/ 204717 h 1610436"/>
              <a:gd name="connsiteX9" fmla="*/ 955343 w 10972800"/>
              <a:gd name="connsiteY9" fmla="*/ 286603 h 1610436"/>
              <a:gd name="connsiteX10" fmla="*/ 982639 w 10972800"/>
              <a:gd name="connsiteY10" fmla="*/ 341194 h 1610436"/>
              <a:gd name="connsiteX11" fmla="*/ 1023582 w 10972800"/>
              <a:gd name="connsiteY11" fmla="*/ 368490 h 1610436"/>
              <a:gd name="connsiteX12" fmla="*/ 1091821 w 10972800"/>
              <a:gd name="connsiteY12" fmla="*/ 450376 h 1610436"/>
              <a:gd name="connsiteX13" fmla="*/ 1146412 w 10972800"/>
              <a:gd name="connsiteY13" fmla="*/ 545911 h 1610436"/>
              <a:gd name="connsiteX14" fmla="*/ 1173707 w 10972800"/>
              <a:gd name="connsiteY14" fmla="*/ 627797 h 1610436"/>
              <a:gd name="connsiteX15" fmla="*/ 1241946 w 10972800"/>
              <a:gd name="connsiteY15" fmla="*/ 709684 h 1610436"/>
              <a:gd name="connsiteX16" fmla="*/ 1255594 w 10972800"/>
              <a:gd name="connsiteY16" fmla="*/ 750627 h 1610436"/>
              <a:gd name="connsiteX17" fmla="*/ 1323833 w 10972800"/>
              <a:gd name="connsiteY17" fmla="*/ 832514 h 1610436"/>
              <a:gd name="connsiteX18" fmla="*/ 1378424 w 10972800"/>
              <a:gd name="connsiteY18" fmla="*/ 914400 h 1610436"/>
              <a:gd name="connsiteX19" fmla="*/ 1419367 w 10972800"/>
              <a:gd name="connsiteY19" fmla="*/ 941696 h 1610436"/>
              <a:gd name="connsiteX20" fmla="*/ 1501254 w 10972800"/>
              <a:gd name="connsiteY20" fmla="*/ 1023582 h 1610436"/>
              <a:gd name="connsiteX21" fmla="*/ 1528549 w 10972800"/>
              <a:gd name="connsiteY21" fmla="*/ 1078173 h 1610436"/>
              <a:gd name="connsiteX22" fmla="*/ 1569492 w 10972800"/>
              <a:gd name="connsiteY22" fmla="*/ 1119117 h 1610436"/>
              <a:gd name="connsiteX23" fmla="*/ 1583140 w 10972800"/>
              <a:gd name="connsiteY23" fmla="*/ 1160060 h 1610436"/>
              <a:gd name="connsiteX24" fmla="*/ 1610436 w 10972800"/>
              <a:gd name="connsiteY24" fmla="*/ 1255594 h 1610436"/>
              <a:gd name="connsiteX25" fmla="*/ 1637731 w 10972800"/>
              <a:gd name="connsiteY25" fmla="*/ 1296538 h 1610436"/>
              <a:gd name="connsiteX26" fmla="*/ 1678674 w 10972800"/>
              <a:gd name="connsiteY26" fmla="*/ 1323833 h 1610436"/>
              <a:gd name="connsiteX27" fmla="*/ 1774209 w 10972800"/>
              <a:gd name="connsiteY27" fmla="*/ 1364776 h 1610436"/>
              <a:gd name="connsiteX28" fmla="*/ 1815152 w 10972800"/>
              <a:gd name="connsiteY28" fmla="*/ 1392072 h 1610436"/>
              <a:gd name="connsiteX29" fmla="*/ 1856095 w 10972800"/>
              <a:gd name="connsiteY29" fmla="*/ 1433015 h 1610436"/>
              <a:gd name="connsiteX30" fmla="*/ 2047164 w 10972800"/>
              <a:gd name="connsiteY30" fmla="*/ 1419367 h 1610436"/>
              <a:gd name="connsiteX31" fmla="*/ 2088107 w 10972800"/>
              <a:gd name="connsiteY31" fmla="*/ 1392072 h 1610436"/>
              <a:gd name="connsiteX32" fmla="*/ 2183642 w 10972800"/>
              <a:gd name="connsiteY32" fmla="*/ 1337481 h 1610436"/>
              <a:gd name="connsiteX33" fmla="*/ 2265528 w 10972800"/>
              <a:gd name="connsiteY33" fmla="*/ 1255594 h 1610436"/>
              <a:gd name="connsiteX34" fmla="*/ 2292824 w 10972800"/>
              <a:gd name="connsiteY34" fmla="*/ 1146412 h 1610436"/>
              <a:gd name="connsiteX35" fmla="*/ 2320119 w 10972800"/>
              <a:gd name="connsiteY35" fmla="*/ 1105469 h 1610436"/>
              <a:gd name="connsiteX36" fmla="*/ 2333767 w 10972800"/>
              <a:gd name="connsiteY36" fmla="*/ 1050878 h 1610436"/>
              <a:gd name="connsiteX37" fmla="*/ 2292824 w 10972800"/>
              <a:gd name="connsiteY37" fmla="*/ 1037230 h 1610436"/>
              <a:gd name="connsiteX38" fmla="*/ 2210937 w 10972800"/>
              <a:gd name="connsiteY38" fmla="*/ 1023582 h 1610436"/>
              <a:gd name="connsiteX39" fmla="*/ 2238233 w 10972800"/>
              <a:gd name="connsiteY39" fmla="*/ 968991 h 1610436"/>
              <a:gd name="connsiteX40" fmla="*/ 2361062 w 10972800"/>
              <a:gd name="connsiteY40" fmla="*/ 968991 h 1610436"/>
              <a:gd name="connsiteX41" fmla="*/ 2483892 w 10972800"/>
              <a:gd name="connsiteY41" fmla="*/ 955344 h 1610436"/>
              <a:gd name="connsiteX42" fmla="*/ 2442949 w 10972800"/>
              <a:gd name="connsiteY42" fmla="*/ 832514 h 1610436"/>
              <a:gd name="connsiteX43" fmla="*/ 2456597 w 10972800"/>
              <a:gd name="connsiteY43" fmla="*/ 736979 h 1610436"/>
              <a:gd name="connsiteX44" fmla="*/ 2483892 w 10972800"/>
              <a:gd name="connsiteY44" fmla="*/ 696036 h 1610436"/>
              <a:gd name="connsiteX45" fmla="*/ 2497540 w 10972800"/>
              <a:gd name="connsiteY45" fmla="*/ 600502 h 1610436"/>
              <a:gd name="connsiteX46" fmla="*/ 2538483 w 10972800"/>
              <a:gd name="connsiteY46" fmla="*/ 586854 h 1610436"/>
              <a:gd name="connsiteX47" fmla="*/ 2688609 w 10972800"/>
              <a:gd name="connsiteY47" fmla="*/ 559559 h 1610436"/>
              <a:gd name="connsiteX48" fmla="*/ 2770495 w 10972800"/>
              <a:gd name="connsiteY48" fmla="*/ 504967 h 1610436"/>
              <a:gd name="connsiteX49" fmla="*/ 2811439 w 10972800"/>
              <a:gd name="connsiteY49" fmla="*/ 450376 h 1610436"/>
              <a:gd name="connsiteX50" fmla="*/ 2852382 w 10972800"/>
              <a:gd name="connsiteY50" fmla="*/ 409433 h 1610436"/>
              <a:gd name="connsiteX51" fmla="*/ 2961564 w 10972800"/>
              <a:gd name="connsiteY51" fmla="*/ 286603 h 1610436"/>
              <a:gd name="connsiteX52" fmla="*/ 3002507 w 10972800"/>
              <a:gd name="connsiteY52" fmla="*/ 272956 h 1610436"/>
              <a:gd name="connsiteX53" fmla="*/ 3043451 w 10972800"/>
              <a:gd name="connsiteY53" fmla="*/ 232012 h 1610436"/>
              <a:gd name="connsiteX54" fmla="*/ 3521122 w 10972800"/>
              <a:gd name="connsiteY54" fmla="*/ 245660 h 1610436"/>
              <a:gd name="connsiteX55" fmla="*/ 3562065 w 10972800"/>
              <a:gd name="connsiteY55" fmla="*/ 286603 h 1610436"/>
              <a:gd name="connsiteX56" fmla="*/ 3616657 w 10972800"/>
              <a:gd name="connsiteY56" fmla="*/ 368490 h 1610436"/>
              <a:gd name="connsiteX57" fmla="*/ 3643952 w 10972800"/>
              <a:gd name="connsiteY57" fmla="*/ 409433 h 1610436"/>
              <a:gd name="connsiteX58" fmla="*/ 3698543 w 10972800"/>
              <a:gd name="connsiteY58" fmla="*/ 450376 h 1610436"/>
              <a:gd name="connsiteX59" fmla="*/ 3753134 w 10972800"/>
              <a:gd name="connsiteY59" fmla="*/ 532263 h 1610436"/>
              <a:gd name="connsiteX60" fmla="*/ 3821373 w 10972800"/>
              <a:gd name="connsiteY60" fmla="*/ 614150 h 1610436"/>
              <a:gd name="connsiteX61" fmla="*/ 3875964 w 10972800"/>
              <a:gd name="connsiteY61" fmla="*/ 736979 h 1610436"/>
              <a:gd name="connsiteX62" fmla="*/ 3916907 w 10972800"/>
              <a:gd name="connsiteY62" fmla="*/ 777923 h 1610436"/>
              <a:gd name="connsiteX63" fmla="*/ 3930555 w 10972800"/>
              <a:gd name="connsiteY63" fmla="*/ 818866 h 1610436"/>
              <a:gd name="connsiteX64" fmla="*/ 3998794 w 10972800"/>
              <a:gd name="connsiteY64" fmla="*/ 914400 h 1610436"/>
              <a:gd name="connsiteX65" fmla="*/ 4094328 w 10972800"/>
              <a:gd name="connsiteY65" fmla="*/ 1037230 h 1610436"/>
              <a:gd name="connsiteX66" fmla="*/ 4135271 w 10972800"/>
              <a:gd name="connsiteY66" fmla="*/ 1119117 h 1610436"/>
              <a:gd name="connsiteX67" fmla="*/ 4203510 w 10972800"/>
              <a:gd name="connsiteY67" fmla="*/ 1241947 h 1610436"/>
              <a:gd name="connsiteX68" fmla="*/ 4244454 w 10972800"/>
              <a:gd name="connsiteY68" fmla="*/ 1282890 h 1610436"/>
              <a:gd name="connsiteX69" fmla="*/ 4271749 w 10972800"/>
              <a:gd name="connsiteY69" fmla="*/ 1323833 h 1610436"/>
              <a:gd name="connsiteX70" fmla="*/ 4326340 w 10972800"/>
              <a:gd name="connsiteY70" fmla="*/ 1364776 h 1610436"/>
              <a:gd name="connsiteX71" fmla="*/ 4367283 w 10972800"/>
              <a:gd name="connsiteY71" fmla="*/ 1405720 h 1610436"/>
              <a:gd name="connsiteX72" fmla="*/ 4408227 w 10972800"/>
              <a:gd name="connsiteY72" fmla="*/ 1419367 h 1610436"/>
              <a:gd name="connsiteX73" fmla="*/ 4462818 w 10972800"/>
              <a:gd name="connsiteY73" fmla="*/ 1446663 h 1610436"/>
              <a:gd name="connsiteX74" fmla="*/ 4503761 w 10972800"/>
              <a:gd name="connsiteY74" fmla="*/ 1473959 h 1610436"/>
              <a:gd name="connsiteX75" fmla="*/ 4585648 w 10972800"/>
              <a:gd name="connsiteY75" fmla="*/ 1501254 h 1610436"/>
              <a:gd name="connsiteX76" fmla="*/ 4626591 w 10972800"/>
              <a:gd name="connsiteY76" fmla="*/ 1514902 h 1610436"/>
              <a:gd name="connsiteX77" fmla="*/ 4667534 w 10972800"/>
              <a:gd name="connsiteY77" fmla="*/ 1528550 h 1610436"/>
              <a:gd name="connsiteX78" fmla="*/ 4708477 w 10972800"/>
              <a:gd name="connsiteY78" fmla="*/ 1555845 h 1610436"/>
              <a:gd name="connsiteX79" fmla="*/ 4831307 w 10972800"/>
              <a:gd name="connsiteY79" fmla="*/ 1610436 h 1610436"/>
              <a:gd name="connsiteX80" fmla="*/ 4899546 w 10972800"/>
              <a:gd name="connsiteY80" fmla="*/ 1596788 h 1610436"/>
              <a:gd name="connsiteX81" fmla="*/ 4940489 w 10972800"/>
              <a:gd name="connsiteY81" fmla="*/ 1555845 h 1610436"/>
              <a:gd name="connsiteX82" fmla="*/ 4981433 w 10972800"/>
              <a:gd name="connsiteY82" fmla="*/ 1460311 h 1610436"/>
              <a:gd name="connsiteX83" fmla="*/ 5049671 w 10972800"/>
              <a:gd name="connsiteY83" fmla="*/ 1446663 h 1610436"/>
              <a:gd name="connsiteX84" fmla="*/ 5090615 w 10972800"/>
              <a:gd name="connsiteY84" fmla="*/ 1405720 h 1610436"/>
              <a:gd name="connsiteX85" fmla="*/ 5131558 w 10972800"/>
              <a:gd name="connsiteY85" fmla="*/ 1392072 h 1610436"/>
              <a:gd name="connsiteX86" fmla="*/ 5145206 w 10972800"/>
              <a:gd name="connsiteY86" fmla="*/ 1351129 h 1610436"/>
              <a:gd name="connsiteX87" fmla="*/ 5158854 w 10972800"/>
              <a:gd name="connsiteY87" fmla="*/ 1282890 h 1610436"/>
              <a:gd name="connsiteX88" fmla="*/ 5186149 w 10972800"/>
              <a:gd name="connsiteY88" fmla="*/ 1187356 h 1610436"/>
              <a:gd name="connsiteX89" fmla="*/ 5213445 w 10972800"/>
              <a:gd name="connsiteY89" fmla="*/ 1050878 h 1610436"/>
              <a:gd name="connsiteX90" fmla="*/ 5240740 w 10972800"/>
              <a:gd name="connsiteY90" fmla="*/ 1009935 h 1610436"/>
              <a:gd name="connsiteX91" fmla="*/ 5254388 w 10972800"/>
              <a:gd name="connsiteY91" fmla="*/ 968991 h 1610436"/>
              <a:gd name="connsiteX92" fmla="*/ 5336274 w 10972800"/>
              <a:gd name="connsiteY92" fmla="*/ 928048 h 1610436"/>
              <a:gd name="connsiteX93" fmla="*/ 5363570 w 10972800"/>
              <a:gd name="connsiteY93" fmla="*/ 887105 h 1610436"/>
              <a:gd name="connsiteX94" fmla="*/ 5472752 w 10972800"/>
              <a:gd name="connsiteY94" fmla="*/ 832514 h 1610436"/>
              <a:gd name="connsiteX95" fmla="*/ 5500048 w 10972800"/>
              <a:gd name="connsiteY95" fmla="*/ 777923 h 1610436"/>
              <a:gd name="connsiteX96" fmla="*/ 5527343 w 10972800"/>
              <a:gd name="connsiteY96" fmla="*/ 736979 h 1610436"/>
              <a:gd name="connsiteX97" fmla="*/ 5554639 w 10972800"/>
              <a:gd name="connsiteY97" fmla="*/ 655093 h 1610436"/>
              <a:gd name="connsiteX98" fmla="*/ 5609230 w 10972800"/>
              <a:gd name="connsiteY98" fmla="*/ 573206 h 1610436"/>
              <a:gd name="connsiteX99" fmla="*/ 5636525 w 10972800"/>
              <a:gd name="connsiteY99" fmla="*/ 518615 h 1610436"/>
              <a:gd name="connsiteX100" fmla="*/ 5718412 w 10972800"/>
              <a:gd name="connsiteY100" fmla="*/ 504967 h 1610436"/>
              <a:gd name="connsiteX101" fmla="*/ 5773003 w 10972800"/>
              <a:gd name="connsiteY101" fmla="*/ 436729 h 1610436"/>
              <a:gd name="connsiteX102" fmla="*/ 5745707 w 10972800"/>
              <a:gd name="connsiteY102" fmla="*/ 395785 h 1610436"/>
              <a:gd name="connsiteX103" fmla="*/ 5800298 w 10972800"/>
              <a:gd name="connsiteY103" fmla="*/ 300251 h 1610436"/>
              <a:gd name="connsiteX104" fmla="*/ 5909480 w 10972800"/>
              <a:gd name="connsiteY104" fmla="*/ 204717 h 1610436"/>
              <a:gd name="connsiteX105" fmla="*/ 5964071 w 10972800"/>
              <a:gd name="connsiteY105" fmla="*/ 122830 h 1610436"/>
              <a:gd name="connsiteX106" fmla="*/ 6073254 w 10972800"/>
              <a:gd name="connsiteY106" fmla="*/ 95535 h 1610436"/>
              <a:gd name="connsiteX107" fmla="*/ 6114197 w 10972800"/>
              <a:gd name="connsiteY107" fmla="*/ 81887 h 1610436"/>
              <a:gd name="connsiteX108" fmla="*/ 6168788 w 10972800"/>
              <a:gd name="connsiteY108" fmla="*/ 68239 h 1610436"/>
              <a:gd name="connsiteX109" fmla="*/ 6346209 w 10972800"/>
              <a:gd name="connsiteY109" fmla="*/ 81887 h 1610436"/>
              <a:gd name="connsiteX110" fmla="*/ 6387152 w 10972800"/>
              <a:gd name="connsiteY110" fmla="*/ 122830 h 1610436"/>
              <a:gd name="connsiteX111" fmla="*/ 6455391 w 10972800"/>
              <a:gd name="connsiteY111" fmla="*/ 204717 h 1610436"/>
              <a:gd name="connsiteX112" fmla="*/ 6523630 w 10972800"/>
              <a:gd name="connsiteY112" fmla="*/ 327547 h 1610436"/>
              <a:gd name="connsiteX113" fmla="*/ 6564573 w 10972800"/>
              <a:gd name="connsiteY113" fmla="*/ 368490 h 1610436"/>
              <a:gd name="connsiteX114" fmla="*/ 6591868 w 10972800"/>
              <a:gd name="connsiteY114" fmla="*/ 409433 h 1610436"/>
              <a:gd name="connsiteX115" fmla="*/ 6632812 w 10972800"/>
              <a:gd name="connsiteY115" fmla="*/ 450376 h 1610436"/>
              <a:gd name="connsiteX116" fmla="*/ 6714698 w 10972800"/>
              <a:gd name="connsiteY116" fmla="*/ 559559 h 1610436"/>
              <a:gd name="connsiteX117" fmla="*/ 6755642 w 10972800"/>
              <a:gd name="connsiteY117" fmla="*/ 614150 h 1610436"/>
              <a:gd name="connsiteX118" fmla="*/ 6796585 w 10972800"/>
              <a:gd name="connsiteY118" fmla="*/ 655093 h 1610436"/>
              <a:gd name="connsiteX119" fmla="*/ 6892119 w 10972800"/>
              <a:gd name="connsiteY119" fmla="*/ 764275 h 1610436"/>
              <a:gd name="connsiteX120" fmla="*/ 6987654 w 10972800"/>
              <a:gd name="connsiteY120" fmla="*/ 873457 h 1610436"/>
              <a:gd name="connsiteX121" fmla="*/ 7083188 w 10972800"/>
              <a:gd name="connsiteY121" fmla="*/ 1009935 h 1610436"/>
              <a:gd name="connsiteX122" fmla="*/ 7124131 w 10972800"/>
              <a:gd name="connsiteY122" fmla="*/ 1050878 h 1610436"/>
              <a:gd name="connsiteX123" fmla="*/ 7206018 w 10972800"/>
              <a:gd name="connsiteY123" fmla="*/ 1187356 h 1610436"/>
              <a:gd name="connsiteX124" fmla="*/ 7246961 w 10972800"/>
              <a:gd name="connsiteY124" fmla="*/ 1214651 h 1610436"/>
              <a:gd name="connsiteX125" fmla="*/ 7287904 w 10972800"/>
              <a:gd name="connsiteY125" fmla="*/ 1296538 h 1610436"/>
              <a:gd name="connsiteX126" fmla="*/ 7356143 w 10972800"/>
              <a:gd name="connsiteY126" fmla="*/ 1378424 h 1610436"/>
              <a:gd name="connsiteX127" fmla="*/ 7383439 w 10972800"/>
              <a:gd name="connsiteY127" fmla="*/ 1419367 h 1610436"/>
              <a:gd name="connsiteX128" fmla="*/ 7465325 w 10972800"/>
              <a:gd name="connsiteY128" fmla="*/ 1514902 h 1610436"/>
              <a:gd name="connsiteX129" fmla="*/ 7601803 w 10972800"/>
              <a:gd name="connsiteY129" fmla="*/ 1542197 h 1610436"/>
              <a:gd name="connsiteX130" fmla="*/ 7629098 w 10972800"/>
              <a:gd name="connsiteY130" fmla="*/ 1501254 h 1610436"/>
              <a:gd name="connsiteX131" fmla="*/ 7642746 w 10972800"/>
              <a:gd name="connsiteY131" fmla="*/ 1460311 h 1610436"/>
              <a:gd name="connsiteX132" fmla="*/ 7683689 w 10972800"/>
              <a:gd name="connsiteY132" fmla="*/ 1419367 h 1610436"/>
              <a:gd name="connsiteX133" fmla="*/ 7710985 w 10972800"/>
              <a:gd name="connsiteY133" fmla="*/ 1378424 h 1610436"/>
              <a:gd name="connsiteX134" fmla="*/ 7751928 w 10972800"/>
              <a:gd name="connsiteY134" fmla="*/ 1351129 h 1610436"/>
              <a:gd name="connsiteX135" fmla="*/ 7792871 w 10972800"/>
              <a:gd name="connsiteY135" fmla="*/ 1310185 h 1610436"/>
              <a:gd name="connsiteX136" fmla="*/ 7847462 w 10972800"/>
              <a:gd name="connsiteY136" fmla="*/ 1228299 h 1610436"/>
              <a:gd name="connsiteX137" fmla="*/ 7861110 w 10972800"/>
              <a:gd name="connsiteY137" fmla="*/ 1187356 h 1610436"/>
              <a:gd name="connsiteX138" fmla="*/ 7888406 w 10972800"/>
              <a:gd name="connsiteY138" fmla="*/ 1146412 h 1610436"/>
              <a:gd name="connsiteX139" fmla="*/ 7902054 w 10972800"/>
              <a:gd name="connsiteY139" fmla="*/ 1105469 h 1610436"/>
              <a:gd name="connsiteX140" fmla="*/ 7956645 w 10972800"/>
              <a:gd name="connsiteY140" fmla="*/ 1064526 h 1610436"/>
              <a:gd name="connsiteX141" fmla="*/ 7970292 w 10972800"/>
              <a:gd name="connsiteY141" fmla="*/ 1023582 h 1610436"/>
              <a:gd name="connsiteX142" fmla="*/ 8079474 w 10972800"/>
              <a:gd name="connsiteY142" fmla="*/ 887105 h 1610436"/>
              <a:gd name="connsiteX143" fmla="*/ 8120418 w 10972800"/>
              <a:gd name="connsiteY143" fmla="*/ 873457 h 1610436"/>
              <a:gd name="connsiteX144" fmla="*/ 8202304 w 10972800"/>
              <a:gd name="connsiteY144" fmla="*/ 764275 h 1610436"/>
              <a:gd name="connsiteX145" fmla="*/ 8243248 w 10972800"/>
              <a:gd name="connsiteY145" fmla="*/ 709684 h 1610436"/>
              <a:gd name="connsiteX146" fmla="*/ 8270543 w 10972800"/>
              <a:gd name="connsiteY146" fmla="*/ 668741 h 1610436"/>
              <a:gd name="connsiteX147" fmla="*/ 8297839 w 10972800"/>
              <a:gd name="connsiteY147" fmla="*/ 614150 h 1610436"/>
              <a:gd name="connsiteX148" fmla="*/ 8338782 w 10972800"/>
              <a:gd name="connsiteY148" fmla="*/ 573206 h 1610436"/>
              <a:gd name="connsiteX149" fmla="*/ 8393373 w 10972800"/>
              <a:gd name="connsiteY149" fmla="*/ 504967 h 1610436"/>
              <a:gd name="connsiteX150" fmla="*/ 8420668 w 10972800"/>
              <a:gd name="connsiteY150" fmla="*/ 450376 h 1610436"/>
              <a:gd name="connsiteX151" fmla="*/ 8434316 w 10972800"/>
              <a:gd name="connsiteY151" fmla="*/ 409433 h 1610436"/>
              <a:gd name="connsiteX152" fmla="*/ 8488907 w 10972800"/>
              <a:gd name="connsiteY152" fmla="*/ 395785 h 1610436"/>
              <a:gd name="connsiteX153" fmla="*/ 8598089 w 10972800"/>
              <a:gd name="connsiteY153" fmla="*/ 300251 h 1610436"/>
              <a:gd name="connsiteX154" fmla="*/ 8639033 w 10972800"/>
              <a:gd name="connsiteY154" fmla="*/ 272956 h 1610436"/>
              <a:gd name="connsiteX155" fmla="*/ 8720919 w 10972800"/>
              <a:gd name="connsiteY155" fmla="*/ 245660 h 1610436"/>
              <a:gd name="connsiteX156" fmla="*/ 8761862 w 10972800"/>
              <a:gd name="connsiteY156" fmla="*/ 218364 h 1610436"/>
              <a:gd name="connsiteX157" fmla="*/ 8843749 w 10972800"/>
              <a:gd name="connsiteY157" fmla="*/ 204717 h 1610436"/>
              <a:gd name="connsiteX158" fmla="*/ 8952931 w 10972800"/>
              <a:gd name="connsiteY158" fmla="*/ 177421 h 1610436"/>
              <a:gd name="connsiteX159" fmla="*/ 9048465 w 10972800"/>
              <a:gd name="connsiteY159" fmla="*/ 245660 h 1610436"/>
              <a:gd name="connsiteX160" fmla="*/ 9089409 w 10972800"/>
              <a:gd name="connsiteY160" fmla="*/ 259308 h 1610436"/>
              <a:gd name="connsiteX161" fmla="*/ 9184943 w 10972800"/>
              <a:gd name="connsiteY161" fmla="*/ 327547 h 1610436"/>
              <a:gd name="connsiteX162" fmla="*/ 9280477 w 10972800"/>
              <a:gd name="connsiteY162" fmla="*/ 395785 h 1610436"/>
              <a:gd name="connsiteX163" fmla="*/ 9389660 w 10972800"/>
              <a:gd name="connsiteY163" fmla="*/ 518615 h 1610436"/>
              <a:gd name="connsiteX164" fmla="*/ 9444251 w 10972800"/>
              <a:gd name="connsiteY164" fmla="*/ 573206 h 1610436"/>
              <a:gd name="connsiteX165" fmla="*/ 9539785 w 10972800"/>
              <a:gd name="connsiteY165" fmla="*/ 709684 h 1610436"/>
              <a:gd name="connsiteX166" fmla="*/ 9594376 w 10972800"/>
              <a:gd name="connsiteY166" fmla="*/ 777923 h 1610436"/>
              <a:gd name="connsiteX167" fmla="*/ 9621671 w 10972800"/>
              <a:gd name="connsiteY167" fmla="*/ 832514 h 1610436"/>
              <a:gd name="connsiteX168" fmla="*/ 9662615 w 10972800"/>
              <a:gd name="connsiteY168" fmla="*/ 873457 h 1610436"/>
              <a:gd name="connsiteX169" fmla="*/ 9703558 w 10972800"/>
              <a:gd name="connsiteY169" fmla="*/ 928048 h 1610436"/>
              <a:gd name="connsiteX170" fmla="*/ 9758149 w 10972800"/>
              <a:gd name="connsiteY170" fmla="*/ 1009935 h 1610436"/>
              <a:gd name="connsiteX171" fmla="*/ 9785445 w 10972800"/>
              <a:gd name="connsiteY171" fmla="*/ 1050878 h 1610436"/>
              <a:gd name="connsiteX172" fmla="*/ 9826388 w 10972800"/>
              <a:gd name="connsiteY172" fmla="*/ 1091821 h 1610436"/>
              <a:gd name="connsiteX173" fmla="*/ 9880979 w 10972800"/>
              <a:gd name="connsiteY173" fmla="*/ 1173708 h 1610436"/>
              <a:gd name="connsiteX174" fmla="*/ 9921922 w 10972800"/>
              <a:gd name="connsiteY174" fmla="*/ 1214651 h 1610436"/>
              <a:gd name="connsiteX175" fmla="*/ 9949218 w 10972800"/>
              <a:gd name="connsiteY175" fmla="*/ 1255594 h 1610436"/>
              <a:gd name="connsiteX176" fmla="*/ 9990161 w 10972800"/>
              <a:gd name="connsiteY176" fmla="*/ 1310185 h 1610436"/>
              <a:gd name="connsiteX177" fmla="*/ 10044752 w 10972800"/>
              <a:gd name="connsiteY177" fmla="*/ 1378424 h 1610436"/>
              <a:gd name="connsiteX178" fmla="*/ 10099343 w 10972800"/>
              <a:gd name="connsiteY178" fmla="*/ 1446663 h 1610436"/>
              <a:gd name="connsiteX179" fmla="*/ 10167582 w 10972800"/>
              <a:gd name="connsiteY179" fmla="*/ 1514902 h 1610436"/>
              <a:gd name="connsiteX180" fmla="*/ 10263116 w 10972800"/>
              <a:gd name="connsiteY180" fmla="*/ 1583141 h 1610436"/>
              <a:gd name="connsiteX181" fmla="*/ 10345003 w 10972800"/>
              <a:gd name="connsiteY181" fmla="*/ 1610436 h 1610436"/>
              <a:gd name="connsiteX182" fmla="*/ 10440537 w 10972800"/>
              <a:gd name="connsiteY182" fmla="*/ 1596788 h 1610436"/>
              <a:gd name="connsiteX183" fmla="*/ 10481480 w 10972800"/>
              <a:gd name="connsiteY183" fmla="*/ 1569493 h 1610436"/>
              <a:gd name="connsiteX184" fmla="*/ 10522424 w 10972800"/>
              <a:gd name="connsiteY184" fmla="*/ 1555845 h 1610436"/>
              <a:gd name="connsiteX185" fmla="*/ 10577015 w 10972800"/>
              <a:gd name="connsiteY185" fmla="*/ 1528550 h 1610436"/>
              <a:gd name="connsiteX186" fmla="*/ 10590662 w 10972800"/>
              <a:gd name="connsiteY186" fmla="*/ 1487606 h 1610436"/>
              <a:gd name="connsiteX187" fmla="*/ 10672549 w 10972800"/>
              <a:gd name="connsiteY187" fmla="*/ 1419367 h 1610436"/>
              <a:gd name="connsiteX188" fmla="*/ 10699845 w 10972800"/>
              <a:gd name="connsiteY188" fmla="*/ 1378424 h 1610436"/>
              <a:gd name="connsiteX189" fmla="*/ 10740788 w 10972800"/>
              <a:gd name="connsiteY189" fmla="*/ 1351129 h 1610436"/>
              <a:gd name="connsiteX190" fmla="*/ 10849970 w 10972800"/>
              <a:gd name="connsiteY190" fmla="*/ 1269242 h 1610436"/>
              <a:gd name="connsiteX191" fmla="*/ 10877265 w 10972800"/>
              <a:gd name="connsiteY191" fmla="*/ 1214651 h 1610436"/>
              <a:gd name="connsiteX192" fmla="*/ 10904561 w 10972800"/>
              <a:gd name="connsiteY192" fmla="*/ 1064526 h 1610436"/>
              <a:gd name="connsiteX193" fmla="*/ 10959152 w 10972800"/>
              <a:gd name="connsiteY193" fmla="*/ 982639 h 1610436"/>
              <a:gd name="connsiteX194" fmla="*/ 10972800 w 10972800"/>
              <a:gd name="connsiteY194" fmla="*/ 982639 h 16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972800" h="1610436">
                <a:moveTo>
                  <a:pt x="0" y="68239"/>
                </a:moveTo>
                <a:cubicBezTo>
                  <a:pt x="123275" y="18930"/>
                  <a:pt x="10929" y="58229"/>
                  <a:pt x="150125" y="27296"/>
                </a:cubicBezTo>
                <a:cubicBezTo>
                  <a:pt x="164168" y="24175"/>
                  <a:pt x="176732" y="14843"/>
                  <a:pt x="191068" y="13648"/>
                </a:cubicBezTo>
                <a:cubicBezTo>
                  <a:pt x="286380" y="5705"/>
                  <a:pt x="382137" y="4549"/>
                  <a:pt x="477671" y="0"/>
                </a:cubicBezTo>
                <a:cubicBezTo>
                  <a:pt x="514065" y="4549"/>
                  <a:pt x="550342" y="10171"/>
                  <a:pt x="586854" y="13648"/>
                </a:cubicBezTo>
                <a:cubicBezTo>
                  <a:pt x="645902" y="19272"/>
                  <a:pt x="709427" y="4712"/>
                  <a:pt x="764274" y="27296"/>
                </a:cubicBezTo>
                <a:cubicBezTo>
                  <a:pt x="794608" y="39786"/>
                  <a:pt x="800668" y="81887"/>
                  <a:pt x="818865" y="109182"/>
                </a:cubicBezTo>
                <a:cubicBezTo>
                  <a:pt x="827964" y="122830"/>
                  <a:pt x="838825" y="135455"/>
                  <a:pt x="846161" y="150126"/>
                </a:cubicBezTo>
                <a:cubicBezTo>
                  <a:pt x="855260" y="168323"/>
                  <a:pt x="860748" y="188830"/>
                  <a:pt x="873457" y="204717"/>
                </a:cubicBezTo>
                <a:cubicBezTo>
                  <a:pt x="897571" y="234860"/>
                  <a:pt x="938080" y="252077"/>
                  <a:pt x="955343" y="286603"/>
                </a:cubicBezTo>
                <a:cubicBezTo>
                  <a:pt x="964442" y="304800"/>
                  <a:pt x="969615" y="325565"/>
                  <a:pt x="982639" y="341194"/>
                </a:cubicBezTo>
                <a:cubicBezTo>
                  <a:pt x="993140" y="353795"/>
                  <a:pt x="1010981" y="357989"/>
                  <a:pt x="1023582" y="368490"/>
                </a:cubicBezTo>
                <a:cubicBezTo>
                  <a:pt x="1062988" y="401328"/>
                  <a:pt x="1064982" y="410118"/>
                  <a:pt x="1091821" y="450376"/>
                </a:cubicBezTo>
                <a:cubicBezTo>
                  <a:pt x="1133559" y="575599"/>
                  <a:pt x="1063793" y="380674"/>
                  <a:pt x="1146412" y="545911"/>
                </a:cubicBezTo>
                <a:cubicBezTo>
                  <a:pt x="1159279" y="571645"/>
                  <a:pt x="1153362" y="607452"/>
                  <a:pt x="1173707" y="627797"/>
                </a:cubicBezTo>
                <a:cubicBezTo>
                  <a:pt x="1203891" y="657981"/>
                  <a:pt x="1222945" y="671681"/>
                  <a:pt x="1241946" y="709684"/>
                </a:cubicBezTo>
                <a:cubicBezTo>
                  <a:pt x="1248380" y="722551"/>
                  <a:pt x="1249160" y="737760"/>
                  <a:pt x="1255594" y="750627"/>
                </a:cubicBezTo>
                <a:cubicBezTo>
                  <a:pt x="1284855" y="809150"/>
                  <a:pt x="1281575" y="778183"/>
                  <a:pt x="1323833" y="832514"/>
                </a:cubicBezTo>
                <a:cubicBezTo>
                  <a:pt x="1343973" y="858409"/>
                  <a:pt x="1351129" y="896203"/>
                  <a:pt x="1378424" y="914400"/>
                </a:cubicBezTo>
                <a:cubicBezTo>
                  <a:pt x="1392072" y="923499"/>
                  <a:pt x="1407108" y="930799"/>
                  <a:pt x="1419367" y="941696"/>
                </a:cubicBezTo>
                <a:cubicBezTo>
                  <a:pt x="1448218" y="967342"/>
                  <a:pt x="1501254" y="1023582"/>
                  <a:pt x="1501254" y="1023582"/>
                </a:cubicBezTo>
                <a:cubicBezTo>
                  <a:pt x="1510352" y="1041779"/>
                  <a:pt x="1516724" y="1061618"/>
                  <a:pt x="1528549" y="1078173"/>
                </a:cubicBezTo>
                <a:cubicBezTo>
                  <a:pt x="1539767" y="1093879"/>
                  <a:pt x="1558786" y="1103058"/>
                  <a:pt x="1569492" y="1119117"/>
                </a:cubicBezTo>
                <a:cubicBezTo>
                  <a:pt x="1577472" y="1131087"/>
                  <a:pt x="1579188" y="1146228"/>
                  <a:pt x="1583140" y="1160060"/>
                </a:cubicBezTo>
                <a:cubicBezTo>
                  <a:pt x="1588971" y="1180469"/>
                  <a:pt x="1599528" y="1233777"/>
                  <a:pt x="1610436" y="1255594"/>
                </a:cubicBezTo>
                <a:cubicBezTo>
                  <a:pt x="1617771" y="1270265"/>
                  <a:pt x="1626133" y="1284939"/>
                  <a:pt x="1637731" y="1296538"/>
                </a:cubicBezTo>
                <a:cubicBezTo>
                  <a:pt x="1649329" y="1308136"/>
                  <a:pt x="1664433" y="1315695"/>
                  <a:pt x="1678674" y="1323833"/>
                </a:cubicBezTo>
                <a:cubicBezTo>
                  <a:pt x="1725899" y="1350819"/>
                  <a:pt x="1728271" y="1349464"/>
                  <a:pt x="1774209" y="1364776"/>
                </a:cubicBezTo>
                <a:cubicBezTo>
                  <a:pt x="1787857" y="1373875"/>
                  <a:pt x="1802551" y="1381571"/>
                  <a:pt x="1815152" y="1392072"/>
                </a:cubicBezTo>
                <a:cubicBezTo>
                  <a:pt x="1829979" y="1404428"/>
                  <a:pt x="1836926" y="1430760"/>
                  <a:pt x="1856095" y="1433015"/>
                </a:cubicBezTo>
                <a:cubicBezTo>
                  <a:pt x="1919510" y="1440475"/>
                  <a:pt x="1983474" y="1423916"/>
                  <a:pt x="2047164" y="1419367"/>
                </a:cubicBezTo>
                <a:cubicBezTo>
                  <a:pt x="2060812" y="1410269"/>
                  <a:pt x="2073866" y="1400210"/>
                  <a:pt x="2088107" y="1392072"/>
                </a:cubicBezTo>
                <a:cubicBezTo>
                  <a:pt x="2122699" y="1372305"/>
                  <a:pt x="2153722" y="1364077"/>
                  <a:pt x="2183642" y="1337481"/>
                </a:cubicBezTo>
                <a:cubicBezTo>
                  <a:pt x="2212493" y="1311835"/>
                  <a:pt x="2265528" y="1255594"/>
                  <a:pt x="2265528" y="1255594"/>
                </a:cubicBezTo>
                <a:cubicBezTo>
                  <a:pt x="2270719" y="1229639"/>
                  <a:pt x="2278835" y="1174390"/>
                  <a:pt x="2292824" y="1146412"/>
                </a:cubicBezTo>
                <a:cubicBezTo>
                  <a:pt x="2300159" y="1131741"/>
                  <a:pt x="2311021" y="1119117"/>
                  <a:pt x="2320119" y="1105469"/>
                </a:cubicBezTo>
                <a:cubicBezTo>
                  <a:pt x="2324668" y="1087272"/>
                  <a:pt x="2340733" y="1068294"/>
                  <a:pt x="2333767" y="1050878"/>
                </a:cubicBezTo>
                <a:cubicBezTo>
                  <a:pt x="2328424" y="1037521"/>
                  <a:pt x="2306867" y="1040351"/>
                  <a:pt x="2292824" y="1037230"/>
                </a:cubicBezTo>
                <a:cubicBezTo>
                  <a:pt x="2265811" y="1031227"/>
                  <a:pt x="2238233" y="1028131"/>
                  <a:pt x="2210937" y="1023582"/>
                </a:cubicBezTo>
                <a:cubicBezTo>
                  <a:pt x="2220036" y="1005385"/>
                  <a:pt x="2222603" y="982015"/>
                  <a:pt x="2238233" y="968991"/>
                </a:cubicBezTo>
                <a:cubicBezTo>
                  <a:pt x="2271806" y="941014"/>
                  <a:pt x="2328254" y="962430"/>
                  <a:pt x="2361062" y="968991"/>
                </a:cubicBezTo>
                <a:cubicBezTo>
                  <a:pt x="2402005" y="964442"/>
                  <a:pt x="2452889" y="982471"/>
                  <a:pt x="2483892" y="955344"/>
                </a:cubicBezTo>
                <a:cubicBezTo>
                  <a:pt x="2514862" y="928246"/>
                  <a:pt x="2457550" y="854415"/>
                  <a:pt x="2442949" y="832514"/>
                </a:cubicBezTo>
                <a:cubicBezTo>
                  <a:pt x="2447498" y="800669"/>
                  <a:pt x="2447354" y="767791"/>
                  <a:pt x="2456597" y="736979"/>
                </a:cubicBezTo>
                <a:cubicBezTo>
                  <a:pt x="2461310" y="721268"/>
                  <a:pt x="2479179" y="711747"/>
                  <a:pt x="2483892" y="696036"/>
                </a:cubicBezTo>
                <a:cubicBezTo>
                  <a:pt x="2493135" y="665225"/>
                  <a:pt x="2483154" y="629274"/>
                  <a:pt x="2497540" y="600502"/>
                </a:cubicBezTo>
                <a:cubicBezTo>
                  <a:pt x="2503974" y="587635"/>
                  <a:pt x="2524416" y="589868"/>
                  <a:pt x="2538483" y="586854"/>
                </a:cubicBezTo>
                <a:cubicBezTo>
                  <a:pt x="2588216" y="576197"/>
                  <a:pt x="2638567" y="568657"/>
                  <a:pt x="2688609" y="559559"/>
                </a:cubicBezTo>
                <a:cubicBezTo>
                  <a:pt x="2715904" y="541362"/>
                  <a:pt x="2750812" y="531211"/>
                  <a:pt x="2770495" y="504967"/>
                </a:cubicBezTo>
                <a:cubicBezTo>
                  <a:pt x="2784143" y="486770"/>
                  <a:pt x="2796636" y="467646"/>
                  <a:pt x="2811439" y="450376"/>
                </a:cubicBezTo>
                <a:cubicBezTo>
                  <a:pt x="2824000" y="435722"/>
                  <a:pt x="2840026" y="424260"/>
                  <a:pt x="2852382" y="409433"/>
                </a:cubicBezTo>
                <a:cubicBezTo>
                  <a:pt x="2887394" y="367419"/>
                  <a:pt x="2900310" y="307020"/>
                  <a:pt x="2961564" y="286603"/>
                </a:cubicBezTo>
                <a:lnTo>
                  <a:pt x="3002507" y="272956"/>
                </a:lnTo>
                <a:cubicBezTo>
                  <a:pt x="3016155" y="259308"/>
                  <a:pt x="3024176" y="233026"/>
                  <a:pt x="3043451" y="232012"/>
                </a:cubicBezTo>
                <a:cubicBezTo>
                  <a:pt x="3202519" y="223640"/>
                  <a:pt x="3362709" y="228985"/>
                  <a:pt x="3521122" y="245660"/>
                </a:cubicBezTo>
                <a:cubicBezTo>
                  <a:pt x="3540317" y="247680"/>
                  <a:pt x="3550215" y="271368"/>
                  <a:pt x="3562065" y="286603"/>
                </a:cubicBezTo>
                <a:cubicBezTo>
                  <a:pt x="3582206" y="312498"/>
                  <a:pt x="3598460" y="341194"/>
                  <a:pt x="3616657" y="368490"/>
                </a:cubicBezTo>
                <a:cubicBezTo>
                  <a:pt x="3625755" y="382138"/>
                  <a:pt x="3630830" y="399592"/>
                  <a:pt x="3643952" y="409433"/>
                </a:cubicBezTo>
                <a:lnTo>
                  <a:pt x="3698543" y="450376"/>
                </a:lnTo>
                <a:cubicBezTo>
                  <a:pt x="3722528" y="522330"/>
                  <a:pt x="3696339" y="464110"/>
                  <a:pt x="3753134" y="532263"/>
                </a:cubicBezTo>
                <a:cubicBezTo>
                  <a:pt x="3848146" y="646276"/>
                  <a:pt x="3701749" y="494523"/>
                  <a:pt x="3821373" y="614150"/>
                </a:cubicBezTo>
                <a:cubicBezTo>
                  <a:pt x="3841211" y="673664"/>
                  <a:pt x="3839916" y="693722"/>
                  <a:pt x="3875964" y="736979"/>
                </a:cubicBezTo>
                <a:cubicBezTo>
                  <a:pt x="3888320" y="751806"/>
                  <a:pt x="3903259" y="764275"/>
                  <a:pt x="3916907" y="777923"/>
                </a:cubicBezTo>
                <a:cubicBezTo>
                  <a:pt x="3921456" y="791571"/>
                  <a:pt x="3924121" y="805999"/>
                  <a:pt x="3930555" y="818866"/>
                </a:cubicBezTo>
                <a:cubicBezTo>
                  <a:pt x="3941646" y="841047"/>
                  <a:pt x="3987979" y="898950"/>
                  <a:pt x="3998794" y="914400"/>
                </a:cubicBezTo>
                <a:cubicBezTo>
                  <a:pt x="4074974" y="1023229"/>
                  <a:pt x="4023785" y="966687"/>
                  <a:pt x="4094328" y="1037230"/>
                </a:cubicBezTo>
                <a:cubicBezTo>
                  <a:pt x="4128632" y="1140141"/>
                  <a:pt x="4082358" y="1013290"/>
                  <a:pt x="4135271" y="1119117"/>
                </a:cubicBezTo>
                <a:cubicBezTo>
                  <a:pt x="4169592" y="1187760"/>
                  <a:pt x="4117454" y="1155893"/>
                  <a:pt x="4203510" y="1241947"/>
                </a:cubicBezTo>
                <a:cubicBezTo>
                  <a:pt x="4217158" y="1255595"/>
                  <a:pt x="4232098" y="1268063"/>
                  <a:pt x="4244454" y="1282890"/>
                </a:cubicBezTo>
                <a:cubicBezTo>
                  <a:pt x="4254955" y="1295491"/>
                  <a:pt x="4260151" y="1312235"/>
                  <a:pt x="4271749" y="1323833"/>
                </a:cubicBezTo>
                <a:cubicBezTo>
                  <a:pt x="4287833" y="1339917"/>
                  <a:pt x="4309070" y="1349973"/>
                  <a:pt x="4326340" y="1364776"/>
                </a:cubicBezTo>
                <a:cubicBezTo>
                  <a:pt x="4340994" y="1377337"/>
                  <a:pt x="4351224" y="1395014"/>
                  <a:pt x="4367283" y="1405720"/>
                </a:cubicBezTo>
                <a:cubicBezTo>
                  <a:pt x="4379253" y="1413700"/>
                  <a:pt x="4395004" y="1413700"/>
                  <a:pt x="4408227" y="1419367"/>
                </a:cubicBezTo>
                <a:cubicBezTo>
                  <a:pt x="4426927" y="1427381"/>
                  <a:pt x="4445154" y="1436569"/>
                  <a:pt x="4462818" y="1446663"/>
                </a:cubicBezTo>
                <a:cubicBezTo>
                  <a:pt x="4477059" y="1454801"/>
                  <a:pt x="4488772" y="1467297"/>
                  <a:pt x="4503761" y="1473959"/>
                </a:cubicBezTo>
                <a:cubicBezTo>
                  <a:pt x="4530053" y="1485644"/>
                  <a:pt x="4558352" y="1492156"/>
                  <a:pt x="4585648" y="1501254"/>
                </a:cubicBezTo>
                <a:lnTo>
                  <a:pt x="4626591" y="1514902"/>
                </a:lnTo>
                <a:cubicBezTo>
                  <a:pt x="4640239" y="1519451"/>
                  <a:pt x="4655564" y="1520570"/>
                  <a:pt x="4667534" y="1528550"/>
                </a:cubicBezTo>
                <a:cubicBezTo>
                  <a:pt x="4681182" y="1537648"/>
                  <a:pt x="4693488" y="1549183"/>
                  <a:pt x="4708477" y="1555845"/>
                </a:cubicBezTo>
                <a:cubicBezTo>
                  <a:pt x="4854648" y="1620810"/>
                  <a:pt x="4738648" y="1548664"/>
                  <a:pt x="4831307" y="1610436"/>
                </a:cubicBezTo>
                <a:cubicBezTo>
                  <a:pt x="4854053" y="1605887"/>
                  <a:pt x="4878798" y="1607162"/>
                  <a:pt x="4899546" y="1596788"/>
                </a:cubicBezTo>
                <a:cubicBezTo>
                  <a:pt x="4916809" y="1588156"/>
                  <a:pt x="4930913" y="1572603"/>
                  <a:pt x="4940489" y="1555845"/>
                </a:cubicBezTo>
                <a:cubicBezTo>
                  <a:pt x="4957798" y="1525554"/>
                  <a:pt x="4944009" y="1481696"/>
                  <a:pt x="4981433" y="1460311"/>
                </a:cubicBezTo>
                <a:cubicBezTo>
                  <a:pt x="5001573" y="1448802"/>
                  <a:pt x="5026925" y="1451212"/>
                  <a:pt x="5049671" y="1446663"/>
                </a:cubicBezTo>
                <a:cubicBezTo>
                  <a:pt x="5063319" y="1433015"/>
                  <a:pt x="5074556" y="1416426"/>
                  <a:pt x="5090615" y="1405720"/>
                </a:cubicBezTo>
                <a:cubicBezTo>
                  <a:pt x="5102585" y="1397740"/>
                  <a:pt x="5121386" y="1402244"/>
                  <a:pt x="5131558" y="1392072"/>
                </a:cubicBezTo>
                <a:cubicBezTo>
                  <a:pt x="5141730" y="1381900"/>
                  <a:pt x="5141717" y="1365085"/>
                  <a:pt x="5145206" y="1351129"/>
                </a:cubicBezTo>
                <a:cubicBezTo>
                  <a:pt x="5150832" y="1328625"/>
                  <a:pt x="5153228" y="1305394"/>
                  <a:pt x="5158854" y="1282890"/>
                </a:cubicBezTo>
                <a:cubicBezTo>
                  <a:pt x="5184867" y="1178838"/>
                  <a:pt x="5160622" y="1314987"/>
                  <a:pt x="5186149" y="1187356"/>
                </a:cubicBezTo>
                <a:cubicBezTo>
                  <a:pt x="5190383" y="1166187"/>
                  <a:pt x="5201557" y="1078617"/>
                  <a:pt x="5213445" y="1050878"/>
                </a:cubicBezTo>
                <a:cubicBezTo>
                  <a:pt x="5219906" y="1035802"/>
                  <a:pt x="5233405" y="1024606"/>
                  <a:pt x="5240740" y="1009935"/>
                </a:cubicBezTo>
                <a:cubicBezTo>
                  <a:pt x="5247174" y="997068"/>
                  <a:pt x="5245401" y="980225"/>
                  <a:pt x="5254388" y="968991"/>
                </a:cubicBezTo>
                <a:cubicBezTo>
                  <a:pt x="5273628" y="944941"/>
                  <a:pt x="5309303" y="937038"/>
                  <a:pt x="5336274" y="928048"/>
                </a:cubicBezTo>
                <a:cubicBezTo>
                  <a:pt x="5345373" y="914400"/>
                  <a:pt x="5350132" y="896511"/>
                  <a:pt x="5363570" y="887105"/>
                </a:cubicBezTo>
                <a:cubicBezTo>
                  <a:pt x="5396904" y="863771"/>
                  <a:pt x="5472752" y="832514"/>
                  <a:pt x="5472752" y="832514"/>
                </a:cubicBezTo>
                <a:cubicBezTo>
                  <a:pt x="5481851" y="814317"/>
                  <a:pt x="5489954" y="795587"/>
                  <a:pt x="5500048" y="777923"/>
                </a:cubicBezTo>
                <a:cubicBezTo>
                  <a:pt x="5508186" y="763681"/>
                  <a:pt x="5520681" y="751968"/>
                  <a:pt x="5527343" y="736979"/>
                </a:cubicBezTo>
                <a:cubicBezTo>
                  <a:pt x="5539028" y="710687"/>
                  <a:pt x="5538679" y="679033"/>
                  <a:pt x="5554639" y="655093"/>
                </a:cubicBezTo>
                <a:cubicBezTo>
                  <a:pt x="5572836" y="627797"/>
                  <a:pt x="5594559" y="602548"/>
                  <a:pt x="5609230" y="573206"/>
                </a:cubicBezTo>
                <a:cubicBezTo>
                  <a:pt x="5618328" y="555009"/>
                  <a:pt x="5619273" y="529398"/>
                  <a:pt x="5636525" y="518615"/>
                </a:cubicBezTo>
                <a:cubicBezTo>
                  <a:pt x="5659991" y="503949"/>
                  <a:pt x="5691116" y="509516"/>
                  <a:pt x="5718412" y="504967"/>
                </a:cubicBezTo>
                <a:cubicBezTo>
                  <a:pt x="5742334" y="489019"/>
                  <a:pt x="5779595" y="476281"/>
                  <a:pt x="5773003" y="436729"/>
                </a:cubicBezTo>
                <a:cubicBezTo>
                  <a:pt x="5770306" y="420549"/>
                  <a:pt x="5754806" y="409433"/>
                  <a:pt x="5745707" y="395785"/>
                </a:cubicBezTo>
                <a:cubicBezTo>
                  <a:pt x="5756410" y="374379"/>
                  <a:pt x="5781009" y="319540"/>
                  <a:pt x="5800298" y="300251"/>
                </a:cubicBezTo>
                <a:cubicBezTo>
                  <a:pt x="5849045" y="251504"/>
                  <a:pt x="5870840" y="254397"/>
                  <a:pt x="5909480" y="204717"/>
                </a:cubicBezTo>
                <a:cubicBezTo>
                  <a:pt x="5929620" y="178822"/>
                  <a:pt x="5932949" y="133204"/>
                  <a:pt x="5964071" y="122830"/>
                </a:cubicBezTo>
                <a:cubicBezTo>
                  <a:pt x="6057666" y="91632"/>
                  <a:pt x="5941496" y="128474"/>
                  <a:pt x="6073254" y="95535"/>
                </a:cubicBezTo>
                <a:cubicBezTo>
                  <a:pt x="6087210" y="92046"/>
                  <a:pt x="6100365" y="85839"/>
                  <a:pt x="6114197" y="81887"/>
                </a:cubicBezTo>
                <a:cubicBezTo>
                  <a:pt x="6132232" y="76734"/>
                  <a:pt x="6150591" y="72788"/>
                  <a:pt x="6168788" y="68239"/>
                </a:cubicBezTo>
                <a:cubicBezTo>
                  <a:pt x="6227928" y="72788"/>
                  <a:pt x="6288665" y="67501"/>
                  <a:pt x="6346209" y="81887"/>
                </a:cubicBezTo>
                <a:cubicBezTo>
                  <a:pt x="6364933" y="86568"/>
                  <a:pt x="6374796" y="108003"/>
                  <a:pt x="6387152" y="122830"/>
                </a:cubicBezTo>
                <a:cubicBezTo>
                  <a:pt x="6482164" y="236843"/>
                  <a:pt x="6335767" y="85090"/>
                  <a:pt x="6455391" y="204717"/>
                </a:cubicBezTo>
                <a:cubicBezTo>
                  <a:pt x="6472553" y="256202"/>
                  <a:pt x="6476703" y="280620"/>
                  <a:pt x="6523630" y="327547"/>
                </a:cubicBezTo>
                <a:cubicBezTo>
                  <a:pt x="6537278" y="341195"/>
                  <a:pt x="6552217" y="353663"/>
                  <a:pt x="6564573" y="368490"/>
                </a:cubicBezTo>
                <a:cubicBezTo>
                  <a:pt x="6575074" y="381091"/>
                  <a:pt x="6581367" y="396832"/>
                  <a:pt x="6591868" y="409433"/>
                </a:cubicBezTo>
                <a:cubicBezTo>
                  <a:pt x="6604224" y="424260"/>
                  <a:pt x="6620590" y="435438"/>
                  <a:pt x="6632812" y="450376"/>
                </a:cubicBezTo>
                <a:cubicBezTo>
                  <a:pt x="6661620" y="485585"/>
                  <a:pt x="6687402" y="523165"/>
                  <a:pt x="6714698" y="559559"/>
                </a:cubicBezTo>
                <a:cubicBezTo>
                  <a:pt x="6728346" y="577756"/>
                  <a:pt x="6739558" y="598066"/>
                  <a:pt x="6755642" y="614150"/>
                </a:cubicBezTo>
                <a:cubicBezTo>
                  <a:pt x="6769290" y="627798"/>
                  <a:pt x="6784735" y="639858"/>
                  <a:pt x="6796585" y="655093"/>
                </a:cubicBezTo>
                <a:cubicBezTo>
                  <a:pt x="6882321" y="765325"/>
                  <a:pt x="6812857" y="711433"/>
                  <a:pt x="6892119" y="764275"/>
                </a:cubicBezTo>
                <a:cubicBezTo>
                  <a:pt x="6955809" y="859810"/>
                  <a:pt x="6919414" y="827965"/>
                  <a:pt x="6987654" y="873457"/>
                </a:cubicBezTo>
                <a:cubicBezTo>
                  <a:pt x="7011144" y="908691"/>
                  <a:pt x="7052875" y="974570"/>
                  <a:pt x="7083188" y="1009935"/>
                </a:cubicBezTo>
                <a:cubicBezTo>
                  <a:pt x="7095749" y="1024589"/>
                  <a:pt x="7112913" y="1035172"/>
                  <a:pt x="7124131" y="1050878"/>
                </a:cubicBezTo>
                <a:cubicBezTo>
                  <a:pt x="7154007" y="1092704"/>
                  <a:pt x="7159639" y="1156437"/>
                  <a:pt x="7206018" y="1187356"/>
                </a:cubicBezTo>
                <a:lnTo>
                  <a:pt x="7246961" y="1214651"/>
                </a:lnTo>
                <a:cubicBezTo>
                  <a:pt x="7325187" y="1331987"/>
                  <a:pt x="7231400" y="1183529"/>
                  <a:pt x="7287904" y="1296538"/>
                </a:cubicBezTo>
                <a:cubicBezTo>
                  <a:pt x="7313315" y="1347360"/>
                  <a:pt x="7318418" y="1333154"/>
                  <a:pt x="7356143" y="1378424"/>
                </a:cubicBezTo>
                <a:cubicBezTo>
                  <a:pt x="7366644" y="1391025"/>
                  <a:pt x="7373905" y="1406020"/>
                  <a:pt x="7383439" y="1419367"/>
                </a:cubicBezTo>
                <a:cubicBezTo>
                  <a:pt x="7396975" y="1438318"/>
                  <a:pt x="7441379" y="1501218"/>
                  <a:pt x="7465325" y="1514902"/>
                </a:cubicBezTo>
                <a:cubicBezTo>
                  <a:pt x="7482094" y="1524484"/>
                  <a:pt x="7596818" y="1541366"/>
                  <a:pt x="7601803" y="1542197"/>
                </a:cubicBezTo>
                <a:cubicBezTo>
                  <a:pt x="7610901" y="1528549"/>
                  <a:pt x="7621763" y="1515925"/>
                  <a:pt x="7629098" y="1501254"/>
                </a:cubicBezTo>
                <a:cubicBezTo>
                  <a:pt x="7635532" y="1488387"/>
                  <a:pt x="7634766" y="1472281"/>
                  <a:pt x="7642746" y="1460311"/>
                </a:cubicBezTo>
                <a:cubicBezTo>
                  <a:pt x="7653452" y="1444252"/>
                  <a:pt x="7671333" y="1434194"/>
                  <a:pt x="7683689" y="1419367"/>
                </a:cubicBezTo>
                <a:cubicBezTo>
                  <a:pt x="7694190" y="1406766"/>
                  <a:pt x="7699387" y="1390022"/>
                  <a:pt x="7710985" y="1378424"/>
                </a:cubicBezTo>
                <a:cubicBezTo>
                  <a:pt x="7722583" y="1366826"/>
                  <a:pt x="7739327" y="1361630"/>
                  <a:pt x="7751928" y="1351129"/>
                </a:cubicBezTo>
                <a:cubicBezTo>
                  <a:pt x="7766755" y="1338773"/>
                  <a:pt x="7779223" y="1323833"/>
                  <a:pt x="7792871" y="1310185"/>
                </a:cubicBezTo>
                <a:cubicBezTo>
                  <a:pt x="7825323" y="1212833"/>
                  <a:pt x="7779308" y="1330530"/>
                  <a:pt x="7847462" y="1228299"/>
                </a:cubicBezTo>
                <a:cubicBezTo>
                  <a:pt x="7855442" y="1216329"/>
                  <a:pt x="7854676" y="1200223"/>
                  <a:pt x="7861110" y="1187356"/>
                </a:cubicBezTo>
                <a:cubicBezTo>
                  <a:pt x="7868446" y="1172685"/>
                  <a:pt x="7881070" y="1161083"/>
                  <a:pt x="7888406" y="1146412"/>
                </a:cubicBezTo>
                <a:cubicBezTo>
                  <a:pt x="7894840" y="1133545"/>
                  <a:pt x="7892844" y="1116521"/>
                  <a:pt x="7902054" y="1105469"/>
                </a:cubicBezTo>
                <a:cubicBezTo>
                  <a:pt x="7916616" y="1087995"/>
                  <a:pt x="7938448" y="1078174"/>
                  <a:pt x="7956645" y="1064526"/>
                </a:cubicBezTo>
                <a:cubicBezTo>
                  <a:pt x="7961194" y="1050878"/>
                  <a:pt x="7963306" y="1036158"/>
                  <a:pt x="7970292" y="1023582"/>
                </a:cubicBezTo>
                <a:cubicBezTo>
                  <a:pt x="7994033" y="980847"/>
                  <a:pt x="8037085" y="917383"/>
                  <a:pt x="8079474" y="887105"/>
                </a:cubicBezTo>
                <a:cubicBezTo>
                  <a:pt x="8091181" y="878743"/>
                  <a:pt x="8106770" y="878006"/>
                  <a:pt x="8120418" y="873457"/>
                </a:cubicBezTo>
                <a:lnTo>
                  <a:pt x="8202304" y="764275"/>
                </a:lnTo>
                <a:cubicBezTo>
                  <a:pt x="8215952" y="746078"/>
                  <a:pt x="8230631" y="728610"/>
                  <a:pt x="8243248" y="709684"/>
                </a:cubicBezTo>
                <a:cubicBezTo>
                  <a:pt x="8252346" y="696036"/>
                  <a:pt x="8262405" y="682982"/>
                  <a:pt x="8270543" y="668741"/>
                </a:cubicBezTo>
                <a:cubicBezTo>
                  <a:pt x="8280637" y="651077"/>
                  <a:pt x="8286014" y="630705"/>
                  <a:pt x="8297839" y="614150"/>
                </a:cubicBezTo>
                <a:cubicBezTo>
                  <a:pt x="8309057" y="598444"/>
                  <a:pt x="8325134" y="586854"/>
                  <a:pt x="8338782" y="573206"/>
                </a:cubicBezTo>
                <a:cubicBezTo>
                  <a:pt x="8371368" y="475450"/>
                  <a:pt x="8324781" y="587278"/>
                  <a:pt x="8393373" y="504967"/>
                </a:cubicBezTo>
                <a:cubicBezTo>
                  <a:pt x="8406397" y="489338"/>
                  <a:pt x="8412654" y="469076"/>
                  <a:pt x="8420668" y="450376"/>
                </a:cubicBezTo>
                <a:cubicBezTo>
                  <a:pt x="8426335" y="437153"/>
                  <a:pt x="8423082" y="418420"/>
                  <a:pt x="8434316" y="409433"/>
                </a:cubicBezTo>
                <a:cubicBezTo>
                  <a:pt x="8448963" y="397716"/>
                  <a:pt x="8470710" y="400334"/>
                  <a:pt x="8488907" y="395785"/>
                </a:cubicBezTo>
                <a:cubicBezTo>
                  <a:pt x="8534400" y="327548"/>
                  <a:pt x="8502556" y="363939"/>
                  <a:pt x="8598089" y="300251"/>
                </a:cubicBezTo>
                <a:cubicBezTo>
                  <a:pt x="8611737" y="291152"/>
                  <a:pt x="8623472" y="278143"/>
                  <a:pt x="8639033" y="272956"/>
                </a:cubicBezTo>
                <a:cubicBezTo>
                  <a:pt x="8666328" y="263857"/>
                  <a:pt x="8696980" y="261620"/>
                  <a:pt x="8720919" y="245660"/>
                </a:cubicBezTo>
                <a:cubicBezTo>
                  <a:pt x="8734567" y="236561"/>
                  <a:pt x="8746301" y="223551"/>
                  <a:pt x="8761862" y="218364"/>
                </a:cubicBezTo>
                <a:cubicBezTo>
                  <a:pt x="8788114" y="209613"/>
                  <a:pt x="8816523" y="209667"/>
                  <a:pt x="8843749" y="204717"/>
                </a:cubicBezTo>
                <a:cubicBezTo>
                  <a:pt x="8916210" y="191543"/>
                  <a:pt x="8896112" y="196361"/>
                  <a:pt x="8952931" y="177421"/>
                </a:cubicBezTo>
                <a:cubicBezTo>
                  <a:pt x="8965290" y="186690"/>
                  <a:pt x="9028513" y="235684"/>
                  <a:pt x="9048465" y="245660"/>
                </a:cubicBezTo>
                <a:cubicBezTo>
                  <a:pt x="9061332" y="252094"/>
                  <a:pt x="9075761" y="254759"/>
                  <a:pt x="9089409" y="259308"/>
                </a:cubicBezTo>
                <a:cubicBezTo>
                  <a:pt x="9267820" y="393115"/>
                  <a:pt x="9045249" y="227765"/>
                  <a:pt x="9184943" y="327547"/>
                </a:cubicBezTo>
                <a:cubicBezTo>
                  <a:pt x="9303414" y="412170"/>
                  <a:pt x="9184006" y="331472"/>
                  <a:pt x="9280477" y="395785"/>
                </a:cubicBezTo>
                <a:cubicBezTo>
                  <a:pt x="9329186" y="468848"/>
                  <a:pt x="9296173" y="425129"/>
                  <a:pt x="9389660" y="518615"/>
                </a:cubicBezTo>
                <a:cubicBezTo>
                  <a:pt x="9407857" y="536812"/>
                  <a:pt x="9428810" y="552618"/>
                  <a:pt x="9444251" y="573206"/>
                </a:cubicBezTo>
                <a:cubicBezTo>
                  <a:pt x="9462937" y="598121"/>
                  <a:pt x="9533064" y="689521"/>
                  <a:pt x="9539785" y="709684"/>
                </a:cubicBezTo>
                <a:cubicBezTo>
                  <a:pt x="9558620" y="766188"/>
                  <a:pt x="9541463" y="742647"/>
                  <a:pt x="9594376" y="777923"/>
                </a:cubicBezTo>
                <a:cubicBezTo>
                  <a:pt x="9603474" y="796120"/>
                  <a:pt x="9609846" y="815959"/>
                  <a:pt x="9621671" y="832514"/>
                </a:cubicBezTo>
                <a:cubicBezTo>
                  <a:pt x="9632889" y="848220"/>
                  <a:pt x="9650054" y="858803"/>
                  <a:pt x="9662615" y="873457"/>
                </a:cubicBezTo>
                <a:cubicBezTo>
                  <a:pt x="9677418" y="890727"/>
                  <a:pt x="9690514" y="909414"/>
                  <a:pt x="9703558" y="928048"/>
                </a:cubicBezTo>
                <a:cubicBezTo>
                  <a:pt x="9722370" y="954923"/>
                  <a:pt x="9739952" y="982639"/>
                  <a:pt x="9758149" y="1009935"/>
                </a:cubicBezTo>
                <a:cubicBezTo>
                  <a:pt x="9767248" y="1023583"/>
                  <a:pt x="9773847" y="1039280"/>
                  <a:pt x="9785445" y="1050878"/>
                </a:cubicBezTo>
                <a:cubicBezTo>
                  <a:pt x="9799093" y="1064526"/>
                  <a:pt x="9814539" y="1076586"/>
                  <a:pt x="9826388" y="1091821"/>
                </a:cubicBezTo>
                <a:cubicBezTo>
                  <a:pt x="9846528" y="1117716"/>
                  <a:pt x="9857782" y="1150511"/>
                  <a:pt x="9880979" y="1173708"/>
                </a:cubicBezTo>
                <a:cubicBezTo>
                  <a:pt x="9894627" y="1187356"/>
                  <a:pt x="9909566" y="1199824"/>
                  <a:pt x="9921922" y="1214651"/>
                </a:cubicBezTo>
                <a:cubicBezTo>
                  <a:pt x="9932423" y="1227252"/>
                  <a:pt x="9939684" y="1242247"/>
                  <a:pt x="9949218" y="1255594"/>
                </a:cubicBezTo>
                <a:cubicBezTo>
                  <a:pt x="9962439" y="1274103"/>
                  <a:pt x="9976513" y="1291988"/>
                  <a:pt x="9990161" y="1310185"/>
                </a:cubicBezTo>
                <a:cubicBezTo>
                  <a:pt x="10024465" y="1413098"/>
                  <a:pt x="9974201" y="1290237"/>
                  <a:pt x="10044752" y="1378424"/>
                </a:cubicBezTo>
                <a:cubicBezTo>
                  <a:pt x="10120093" y="1472600"/>
                  <a:pt x="9982003" y="1368434"/>
                  <a:pt x="10099343" y="1446663"/>
                </a:cubicBezTo>
                <a:cubicBezTo>
                  <a:pt x="10149386" y="1521725"/>
                  <a:pt x="10099343" y="1458036"/>
                  <a:pt x="10167582" y="1514902"/>
                </a:cubicBezTo>
                <a:cubicBezTo>
                  <a:pt x="10228458" y="1565632"/>
                  <a:pt x="10185415" y="1552061"/>
                  <a:pt x="10263116" y="1583141"/>
                </a:cubicBezTo>
                <a:cubicBezTo>
                  <a:pt x="10289830" y="1593827"/>
                  <a:pt x="10345003" y="1610436"/>
                  <a:pt x="10345003" y="1610436"/>
                </a:cubicBezTo>
                <a:cubicBezTo>
                  <a:pt x="10376848" y="1605887"/>
                  <a:pt x="10409726" y="1606031"/>
                  <a:pt x="10440537" y="1596788"/>
                </a:cubicBezTo>
                <a:cubicBezTo>
                  <a:pt x="10456248" y="1592075"/>
                  <a:pt x="10466809" y="1576828"/>
                  <a:pt x="10481480" y="1569493"/>
                </a:cubicBezTo>
                <a:cubicBezTo>
                  <a:pt x="10494347" y="1563059"/>
                  <a:pt x="10509201" y="1561512"/>
                  <a:pt x="10522424" y="1555845"/>
                </a:cubicBezTo>
                <a:cubicBezTo>
                  <a:pt x="10541124" y="1547831"/>
                  <a:pt x="10558818" y="1537648"/>
                  <a:pt x="10577015" y="1528550"/>
                </a:cubicBezTo>
                <a:cubicBezTo>
                  <a:pt x="10581564" y="1514902"/>
                  <a:pt x="10582682" y="1499576"/>
                  <a:pt x="10590662" y="1487606"/>
                </a:cubicBezTo>
                <a:cubicBezTo>
                  <a:pt x="10611677" y="1456084"/>
                  <a:pt x="10642340" y="1439507"/>
                  <a:pt x="10672549" y="1419367"/>
                </a:cubicBezTo>
                <a:cubicBezTo>
                  <a:pt x="10681648" y="1405719"/>
                  <a:pt x="10688247" y="1390022"/>
                  <a:pt x="10699845" y="1378424"/>
                </a:cubicBezTo>
                <a:cubicBezTo>
                  <a:pt x="10711443" y="1366826"/>
                  <a:pt x="10727666" y="1360970"/>
                  <a:pt x="10740788" y="1351129"/>
                </a:cubicBezTo>
                <a:cubicBezTo>
                  <a:pt x="10870477" y="1253863"/>
                  <a:pt x="10757400" y="1330957"/>
                  <a:pt x="10849970" y="1269242"/>
                </a:cubicBezTo>
                <a:cubicBezTo>
                  <a:pt x="10859068" y="1251045"/>
                  <a:pt x="10870831" y="1233952"/>
                  <a:pt x="10877265" y="1214651"/>
                </a:cubicBezTo>
                <a:cubicBezTo>
                  <a:pt x="10885544" y="1189813"/>
                  <a:pt x="10899978" y="1085150"/>
                  <a:pt x="10904561" y="1064526"/>
                </a:cubicBezTo>
                <a:cubicBezTo>
                  <a:pt x="10913872" y="1022627"/>
                  <a:pt x="10922043" y="1010470"/>
                  <a:pt x="10959152" y="982639"/>
                </a:cubicBezTo>
                <a:cubicBezTo>
                  <a:pt x="10962791" y="979909"/>
                  <a:pt x="10968251" y="982639"/>
                  <a:pt x="10972800" y="98263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80477" y="4648200"/>
            <a:ext cx="423079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7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3.77428E-6 L 0.78606 0.00555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7254E-6 -0.0074 C 0.01075 -0.06915 0.02565 -0.12766 0.05518 -0.12766 C 0.08808 -0.12766 0.0991 -0.06915 0.11049 -0.0074 C 0.12474 0.06129 0.13627 0.13021 0.17306 0.13021 C 0.20583 0.13021 0.21671 0.06129 0.23161 -0.0074 C 0.23925 -0.06915 0.25402 -0.12766 0.28679 -0.12766 C 0.31645 -0.12766 0.33122 -0.06915 0.34223 -0.0074 C 0.35324 0.06129 0.36788 0.13021 0.40078 0.13021 C 0.4342 0.13021 0.46011 -0.0074 0.46011 -0.0067 C 0.47086 -0.06915 0.48161 -0.12766 0.51529 -0.12766 C 0.54819 -0.12766 0.5592 -0.06915 0.5706 -0.0074 C 0.58485 0.06129 0.59638 0.13021 0.63316 0.13021 C 0.66593 0.13021 0.67682 0.06129 0.68834 -0.0074 C 0.70324 -0.06915 0.71412 -0.12766 0.74689 -0.12766 C 0.77656 -0.12766 0.79132 -0.06915 0.80233 -0.0074 C 0.81334 0.06129 0.82798 0.13021 0.86088 0.13021 C 0.8943 0.13021 0.90531 0.06129 0.92021 -0.0074 " pathEditMode="relative" rAng="0" ptsTypes="fffffffffffffffff">
                                      <p:cBhvr>
                                        <p:cTn id="35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0" y="8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7" grpId="0"/>
      <p:bldP spid="11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1504" y="304800"/>
            <a:ext cx="10506458" cy="617220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15914" y="533402"/>
            <a:ext cx="3997345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083" y="5486400"/>
            <a:ext cx="763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বর্ণনা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63" y="1385191"/>
            <a:ext cx="3343234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12" y="1385191"/>
            <a:ext cx="4288823" cy="39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সুই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74" y="1676400"/>
            <a:ext cx="1692315" cy="1828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13" y="2514600"/>
            <a:ext cx="159078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5607" y="457200"/>
            <a:ext cx="400192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609" y="5257803"/>
            <a:ext cx="9536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8462" y="2286000"/>
            <a:ext cx="190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ঘুর্ণন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87038" y="1676400"/>
            <a:ext cx="2354213" cy="2209800"/>
            <a:chOff x="3185036" y="1295400"/>
            <a:chExt cx="2945993" cy="2667000"/>
          </a:xfrm>
          <a:solidFill>
            <a:srgbClr val="0070C0"/>
          </a:solidFill>
        </p:grpSpPr>
        <p:sp>
          <p:nvSpPr>
            <p:cNvPr id="22" name="Rectangle 21"/>
            <p:cNvSpPr/>
            <p:nvPr/>
          </p:nvSpPr>
          <p:spPr>
            <a:xfrm>
              <a:off x="3352800" y="2590800"/>
              <a:ext cx="914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43400" y="2362200"/>
              <a:ext cx="6858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16629" y="2582917"/>
              <a:ext cx="914400" cy="228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85036" y="2590799"/>
              <a:ext cx="914400" cy="228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4509448" y="3110552"/>
              <a:ext cx="381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53000" y="2667000"/>
              <a:ext cx="381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14800" y="2667000"/>
              <a:ext cx="381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4503760" y="2133600"/>
              <a:ext cx="381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4229100" y="3390900"/>
              <a:ext cx="914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4229100" y="1638300"/>
              <a:ext cx="914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3530" y="2582917"/>
              <a:ext cx="914400" cy="228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71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8" y="1524000"/>
            <a:ext cx="3610370" cy="3039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175" y="5562600"/>
            <a:ext cx="916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330" y="533400"/>
            <a:ext cx="23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6660" y="914400"/>
            <a:ext cx="4935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2" y="304801"/>
            <a:ext cx="577533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716" y="4267200"/>
            <a:ext cx="1090185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085E-6 0 L 0.793 -0.01042 " pathEditMode="relative" rAng="0" ptsTypes="AA">
                                      <p:cBhvr>
                                        <p:cTn id="13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50" y="-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0503" y="304802"/>
            <a:ext cx="3596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962" y="5334000"/>
            <a:ext cx="1051559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work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56" y="1369159"/>
            <a:ext cx="4433419" cy="35886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092043" y="1295400"/>
            <a:ext cx="4865406" cy="3124200"/>
            <a:chOff x="7192962" y="2286000"/>
            <a:chExt cx="4453890" cy="2057400"/>
          </a:xfrm>
        </p:grpSpPr>
        <p:grpSp>
          <p:nvGrpSpPr>
            <p:cNvPr id="10" name="Group 9"/>
            <p:cNvGrpSpPr/>
            <p:nvPr/>
          </p:nvGrpSpPr>
          <p:grpSpPr>
            <a:xfrm>
              <a:off x="7192962" y="2286000"/>
              <a:ext cx="2362200" cy="2057400"/>
              <a:chOff x="7116762" y="2286000"/>
              <a:chExt cx="2362200" cy="1981200"/>
            </a:xfrm>
          </p:grpSpPr>
          <p:sp>
            <p:nvSpPr>
              <p:cNvPr id="9" name="Parallelogram 8"/>
              <p:cNvSpPr/>
              <p:nvPr/>
            </p:nvSpPr>
            <p:spPr>
              <a:xfrm>
                <a:off x="7116762" y="2362200"/>
                <a:ext cx="152400" cy="60960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Parallelogram 4"/>
              <p:cNvSpPr/>
              <p:nvPr/>
            </p:nvSpPr>
            <p:spPr>
              <a:xfrm flipV="1">
                <a:off x="7116762" y="2286000"/>
                <a:ext cx="2362200" cy="1066800"/>
              </a:xfrm>
              <a:prstGeom prst="parallelogram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arallelogram 5"/>
              <p:cNvSpPr/>
              <p:nvPr/>
            </p:nvSpPr>
            <p:spPr>
              <a:xfrm>
                <a:off x="9326562" y="3352800"/>
                <a:ext cx="152400" cy="91440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arallelogram 6"/>
              <p:cNvSpPr/>
              <p:nvPr/>
            </p:nvSpPr>
            <p:spPr>
              <a:xfrm>
                <a:off x="7433545" y="3352800"/>
                <a:ext cx="152400" cy="91440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arallelogram 7"/>
              <p:cNvSpPr/>
              <p:nvPr/>
            </p:nvSpPr>
            <p:spPr>
              <a:xfrm>
                <a:off x="9021762" y="3352800"/>
                <a:ext cx="152400" cy="60960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Parallelogram 10"/>
            <p:cNvSpPr/>
            <p:nvPr/>
          </p:nvSpPr>
          <p:spPr>
            <a:xfrm>
              <a:off x="8945562" y="2590800"/>
              <a:ext cx="1828800" cy="152400"/>
            </a:xfrm>
            <a:prstGeom prst="parallelogram">
              <a:avLst/>
            </a:prstGeom>
            <a:pattFill prst="horzBrick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8640762" y="2514600"/>
              <a:ext cx="838200" cy="457200"/>
            </a:xfrm>
            <a:prstGeom prst="cube">
              <a:avLst/>
            </a:prstGeom>
            <a:pattFill prst="pct7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762" y="2362200"/>
              <a:ext cx="1863090" cy="1752600"/>
            </a:xfrm>
            <a:prstGeom prst="rect">
              <a:avLst/>
            </a:prstGeom>
            <a:solidFill>
              <a:srgbClr val="92D050"/>
            </a:solidFill>
          </p:spPr>
        </p:pic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flipV="1">
              <a:off x="9364662" y="2743200"/>
              <a:ext cx="2171700" cy="5715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447799" y="223352"/>
            <a:ext cx="527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938" y="5334003"/>
            <a:ext cx="1109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দোলনার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অগ্রপশ্চা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7502304" y="4572003"/>
            <a:ext cx="91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30" name="Straight Arrow Connector 1029"/>
          <p:cNvCxnSpPr>
            <a:stCxn id="1028" idx="3"/>
          </p:cNvCxnSpPr>
          <p:nvPr/>
        </p:nvCxnSpPr>
        <p:spPr>
          <a:xfrm flipV="1">
            <a:off x="8418973" y="3733800"/>
            <a:ext cx="916672" cy="1130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01593" y="857509"/>
            <a:ext cx="366668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F:\content tools\gari\sour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4" y="1371600"/>
            <a:ext cx="52179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6075" y="4343400"/>
            <a:ext cx="545092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30" grpId="0"/>
      <p:bldP spid="1028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content tools\gari\watc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7" y="1524000"/>
            <a:ext cx="50064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021529" y="1524000"/>
            <a:ext cx="2703672" cy="2945434"/>
            <a:chOff x="6049962" y="1600200"/>
            <a:chExt cx="2921723" cy="2945434"/>
          </a:xfrm>
        </p:grpSpPr>
        <p:grpSp>
          <p:nvGrpSpPr>
            <p:cNvPr id="21" name="Group 20"/>
            <p:cNvGrpSpPr/>
            <p:nvPr/>
          </p:nvGrpSpPr>
          <p:grpSpPr>
            <a:xfrm>
              <a:off x="6049962" y="1600200"/>
              <a:ext cx="2921723" cy="2945434"/>
              <a:chOff x="6049962" y="1600200"/>
              <a:chExt cx="2921723" cy="294543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049962" y="1600200"/>
                <a:ext cx="2921723" cy="2945434"/>
                <a:chOff x="2868647" y="3511153"/>
                <a:chExt cx="2921723" cy="2945434"/>
              </a:xfrm>
              <a:solidFill>
                <a:srgbClr val="7030A0"/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 rot="2286773">
                  <a:off x="4517802" y="5201615"/>
                  <a:ext cx="343646" cy="92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 rot="7453120">
                  <a:off x="4488911" y="4541490"/>
                  <a:ext cx="343646" cy="92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 rot="2341334">
                  <a:off x="4607424" y="5516144"/>
                  <a:ext cx="1182946" cy="3394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 rot="18654625">
                  <a:off x="3019521" y="5716555"/>
                  <a:ext cx="1159021" cy="3210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 rot="2286773">
                  <a:off x="3755802" y="4592015"/>
                  <a:ext cx="343646" cy="92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916362" y="45720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8439427">
                  <a:off x="4485190" y="3891100"/>
                  <a:ext cx="1140881" cy="3809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3063455">
                  <a:off x="2868647" y="4086723"/>
                  <a:ext cx="1140881" cy="35112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7641226" flipV="1">
                  <a:off x="3618288" y="5461774"/>
                  <a:ext cx="565020" cy="104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087847" y="4730353"/>
                  <a:ext cx="533400" cy="5334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cxnSp>
            <p:nvCxnSpPr>
              <p:cNvPr id="3" name="Straight Connector 2"/>
              <p:cNvCxnSpPr>
                <a:stCxn id="17" idx="2"/>
                <a:endCxn id="17" idx="6"/>
              </p:cNvCxnSpPr>
              <p:nvPr/>
            </p:nvCxnSpPr>
            <p:spPr>
              <a:xfrm>
                <a:off x="7269162" y="3086100"/>
                <a:ext cx="5334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7573962" y="2819400"/>
              <a:ext cx="0" cy="533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188186" y="304800"/>
            <a:ext cx="423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918" y="5029201"/>
            <a:ext cx="1093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5225" y="852847"/>
            <a:ext cx="29615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062" y="433389"/>
            <a:ext cx="23291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714" y="1676400"/>
            <a:ext cx="789747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প্যাডেলের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146" name="Picture 2" descr="F:\content tools\work\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81" y="381000"/>
            <a:ext cx="2148069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698" y="304803"/>
            <a:ext cx="3391463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074" y="5638801"/>
            <a:ext cx="1090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স্কু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37" y="1600200"/>
            <a:ext cx="5017047" cy="3771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7" y="228600"/>
            <a:ext cx="283448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3539" y="495300"/>
            <a:ext cx="2679500" cy="838200"/>
          </a:xfrm>
          <a:prstGeom prst="round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" y="2514600"/>
            <a:ext cx="5523604" cy="4419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চোরকোল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Bef>
                <a:spcPts val="600"/>
              </a:spcBef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০১৮২২৮০৪০৫৭</a:t>
            </a:r>
          </a:p>
          <a:p>
            <a:pPr algn="ctr">
              <a:spcBef>
                <a:spcPts val="600"/>
              </a:spcBef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masudurrahman57@gmail.com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59678" y="2133600"/>
            <a:ext cx="4935919" cy="44196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৬ষ্ঠ</a:t>
            </a: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৩-৮</a:t>
            </a: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00/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 খ্রি: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98449" y="1676400"/>
            <a:ext cx="0" cy="457200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68963" y="2286000"/>
            <a:ext cx="0" cy="3429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23604" y="2286000"/>
            <a:ext cx="0" cy="3429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33" y="990600"/>
            <a:ext cx="1749967" cy="2112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04" y="762000"/>
            <a:ext cx="1707956" cy="21527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95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tools\border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22" y="685800"/>
            <a:ext cx="92302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content tools\gari\ten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98" y="1542244"/>
            <a:ext cx="2907161" cy="29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97" y="1166812"/>
            <a:ext cx="6148598" cy="43434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5" name="Rectangle 1044"/>
          <p:cNvSpPr/>
          <p:nvPr/>
        </p:nvSpPr>
        <p:spPr>
          <a:xfrm>
            <a:off x="218037" y="5334000"/>
            <a:ext cx="10901851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/>
          <p:cNvSpPr/>
          <p:nvPr/>
        </p:nvSpPr>
        <p:spPr>
          <a:xfrm>
            <a:off x="218037" y="5867400"/>
            <a:ext cx="10901851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TextBox 1033"/>
          <p:cNvSpPr txBox="1"/>
          <p:nvPr/>
        </p:nvSpPr>
        <p:spPr>
          <a:xfrm>
            <a:off x="3342028" y="228600"/>
            <a:ext cx="6289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2316162" y="381000"/>
            <a:ext cx="7544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গতিশীল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:\content tools\gari\animated-car-image-01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1" y="4267200"/>
            <a:ext cx="253847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content tools\gari\animated-car-image-01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284" y="4876800"/>
            <a:ext cx="21859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42 0.06938 C 0.14262 0.05898 0.06464 0.06591 0.22927 0.06268 C 0.33005 0.06036 0.42539 0.05574 0.52772 0.05481 C 0.69663 0.04718 0.56127 0.05273 0.97513 0.05828 C 0.99922 0.05828 1.02332 0.05898 1.04754 0.05944 C 1.11282 0.06013 1.24521 0.06083 1.24521 0.06129 " pathEditMode="relative" rAng="0" ptsTypes="fffffA">
                                      <p:cBhvr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89" y="-11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 0.03607 L -1.18403 0.05827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572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1"/>
      <p:bldP spid="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content tools\gari\Picture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69" y="1676400"/>
            <a:ext cx="8743629" cy="4648200"/>
          </a:xfrm>
          <a:prstGeom prst="rect">
            <a:avLst/>
          </a:prstGeom>
          <a:noFill/>
          <a:extLst/>
        </p:spPr>
      </p:pic>
      <p:pic>
        <p:nvPicPr>
          <p:cNvPr id="2051" name="Picture 3" descr="F:\content tools\gari\watc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8" y="1371600"/>
            <a:ext cx="4963830" cy="3581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052" name="Picture 4" descr="F:\content tools\gari\qw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9214" y="1905000"/>
            <a:ext cx="46612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2542" y="304803"/>
            <a:ext cx="627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174" y="4953003"/>
            <a:ext cx="218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068" y="4724403"/>
            <a:ext cx="2185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রেলগাড়ি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013" y="304802"/>
            <a:ext cx="7583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8724" y="381000"/>
            <a:ext cx="916672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8 -0.01666 L -1.34715E-6 4.20907E-6 " pathEditMode="relative" rAng="0" ptsTypes="AA">
                                      <p:cBhvr>
                                        <p:cTn id="26" dur="1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9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734" y="152402"/>
            <a:ext cx="5791099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092" y="1066800"/>
            <a:ext cx="5645741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32" y="2260523"/>
            <a:ext cx="6051662" cy="42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88187" y="685800"/>
            <a:ext cx="2961552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4827" y="2286000"/>
            <a:ext cx="9801081" cy="3733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7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52" y="5486401"/>
            <a:ext cx="1109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gari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557" y="990600"/>
            <a:ext cx="465386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6700" y="3930433"/>
            <a:ext cx="366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8433" y="3973981"/>
            <a:ext cx="403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গতিশীল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268" y="275066"/>
            <a:ext cx="451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F:\content tools\gari\animated-car-image-0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5037" y="1524002"/>
            <a:ext cx="3779309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382" y="457200"/>
            <a:ext cx="2979839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914" y="5334000"/>
            <a:ext cx="486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7160" y="1506200"/>
            <a:ext cx="5255600" cy="358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25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608" y="2667000"/>
            <a:ext cx="2256421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790" y="457201"/>
            <a:ext cx="3102578" cy="14465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42054" y="914400"/>
            <a:ext cx="2115394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42054" y="1981200"/>
            <a:ext cx="2115394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42054" y="3276600"/>
            <a:ext cx="2115394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42054" y="4419600"/>
            <a:ext cx="2185907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42054" y="5715000"/>
            <a:ext cx="2257953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4857" y="1371600"/>
            <a:ext cx="3243604" cy="76200"/>
            <a:chOff x="5516562" y="1371600"/>
            <a:chExt cx="3505200" cy="76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516562" y="1447800"/>
              <a:ext cx="3505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16562" y="1371600"/>
              <a:ext cx="3505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233067" y="1600200"/>
            <a:ext cx="1410262" cy="1447800"/>
            <a:chOff x="2868647" y="3511153"/>
            <a:chExt cx="2921723" cy="2945434"/>
          </a:xfrm>
          <a:solidFill>
            <a:srgbClr val="FFC000"/>
          </a:solidFill>
        </p:grpSpPr>
        <p:sp>
          <p:nvSpPr>
            <p:cNvPr id="29" name="Rectangle 28"/>
            <p:cNvSpPr/>
            <p:nvPr/>
          </p:nvSpPr>
          <p:spPr>
            <a:xfrm rot="2286773">
              <a:off x="4517802" y="5201615"/>
              <a:ext cx="343646" cy="92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7453120">
              <a:off x="4488911" y="4541490"/>
              <a:ext cx="343646" cy="92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341334">
              <a:off x="4607424" y="5516144"/>
              <a:ext cx="1182946" cy="339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8654625">
              <a:off x="3019521" y="5716555"/>
              <a:ext cx="1159021" cy="321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286773">
              <a:off x="3755802" y="4592015"/>
              <a:ext cx="343646" cy="92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916362" y="4572000"/>
              <a:ext cx="838200" cy="838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8439427">
              <a:off x="4485190" y="3891100"/>
              <a:ext cx="1140881" cy="380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3063455">
              <a:off x="2868647" y="4086723"/>
              <a:ext cx="1140881" cy="351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7641226" flipV="1">
              <a:off x="3618288" y="5461774"/>
              <a:ext cx="565020" cy="1047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92562" y="4648200"/>
              <a:ext cx="685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F:\content tools\gari\watch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48" y="4343400"/>
            <a:ext cx="1662936" cy="10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ontent tools\gari\4560157622914-3.gif"/>
          <p:cNvPicPr>
            <a:picLocks noChangeAspect="1" noChangeArrowheads="1" noCrop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14" y="5410200"/>
            <a:ext cx="1974368" cy="121920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15" name="Straight Arrow Connector 14"/>
          <p:cNvCxnSpPr/>
          <p:nvPr/>
        </p:nvCxnSpPr>
        <p:spPr>
          <a:xfrm flipV="1">
            <a:off x="3553569" y="1447800"/>
            <a:ext cx="1269236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694595" y="2514600"/>
            <a:ext cx="1974368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94595" y="3276600"/>
            <a:ext cx="1974368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24082" y="3581400"/>
            <a:ext cx="2115394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83055" y="3810000"/>
            <a:ext cx="2185907" cy="16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63831" y="990600"/>
            <a:ext cx="282053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01" y="3021408"/>
            <a:ext cx="1461429" cy="12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6321E-7 -2.48844E-6 L 0.29223 -2.48844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399</Words>
  <Application>Microsoft Office PowerPoint</Application>
  <PresentationFormat>Custom</PresentationFormat>
  <Paragraphs>82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337</cp:revision>
  <dcterms:created xsi:type="dcterms:W3CDTF">2006-08-16T00:00:00Z</dcterms:created>
  <dcterms:modified xsi:type="dcterms:W3CDTF">2019-11-04T08:36:24Z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3616746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