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7" r:id="rId3"/>
    <p:sldId id="260" r:id="rId4"/>
    <p:sldId id="262" r:id="rId5"/>
    <p:sldId id="259" r:id="rId6"/>
    <p:sldId id="269" r:id="rId7"/>
    <p:sldId id="258" r:id="rId8"/>
    <p:sldId id="263" r:id="rId9"/>
    <p:sldId id="267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EE8A420-0BB4-4F0D-B407-8482448BA7C0}">
          <p14:sldIdLst>
            <p14:sldId id="278"/>
            <p14:sldId id="277"/>
            <p14:sldId id="260"/>
            <p14:sldId id="262"/>
            <p14:sldId id="259"/>
            <p14:sldId id="269"/>
            <p14:sldId id="258"/>
            <p14:sldId id="263"/>
            <p14:sldId id="267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5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88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8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4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1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2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759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11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118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8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4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63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412A5-C83E-417B-B313-052797A377D1}" type="datetimeFigureOut">
              <a:rPr lang="en-US" smtClean="0"/>
              <a:t>03-Nov-19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EFB8D-1BE0-46CC-B266-5307B3627B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02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2895600"/>
            <a:ext cx="6400800" cy="35814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9200" y="-330200"/>
            <a:ext cx="3581400" cy="2654300"/>
          </a:xfrm>
        </p:spPr>
        <p:txBody>
          <a:bodyPr>
            <a:normAutofit fontScale="90000"/>
          </a:bodyPr>
          <a:lstStyle/>
          <a:p>
            <a:r>
              <a:rPr lang="bn-IN" sz="89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8900" dirty="0" smtClean="0">
                <a:latin typeface="NikoshBAN" pitchFamily="2" charset="0"/>
                <a:cs typeface="NikoshBAN" pitchFamily="2" charset="0"/>
              </a:rPr>
            </a:br>
            <a:r>
              <a:rPr lang="bn-IN" sz="8900" dirty="0">
                <a:latin typeface="NikoshBAN" pitchFamily="2" charset="0"/>
                <a:cs typeface="NikoshBAN" pitchFamily="2" charset="0"/>
              </a:rPr>
              <a:t/>
            </a:r>
            <a:br>
              <a:rPr lang="bn-IN" sz="8900" dirty="0">
                <a:latin typeface="NikoshBAN" pitchFamily="2" charset="0"/>
                <a:cs typeface="NikoshBAN" pitchFamily="2" charset="0"/>
              </a:rPr>
            </a:br>
            <a:r>
              <a:rPr lang="bn-IN" sz="89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8900" dirty="0" smtClean="0">
                <a:latin typeface="NikoshBAN" pitchFamily="2" charset="0"/>
                <a:cs typeface="NikoshBAN" pitchFamily="2" charset="0"/>
              </a:rPr>
            </a:br>
            <a:r>
              <a:rPr lang="bn-BD" sz="89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752600"/>
            <a:ext cx="8763000" cy="471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0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914400" y="229117"/>
            <a:ext cx="4978401" cy="3567223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IN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0400" y="229117"/>
            <a:ext cx="4572000" cy="3885683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12000" y="4211844"/>
            <a:ext cx="4368800" cy="206210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বাংলা প্রথম পত্র </a:t>
            </a:r>
          </a:p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 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গদ্য</a:t>
            </a:r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2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নবম ও দশম </a:t>
            </a:r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শ্রেণি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2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৪0 মিনিট </a:t>
            </a:r>
            <a:r>
              <a:rPr lang="bn-IN" sz="3200" dirty="0" smtClean="0">
                <a:solidFill>
                  <a:srgbClr val="F018D6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rgbClr val="F018D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51" y="889000"/>
            <a:ext cx="2694225" cy="50962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 cmpd="tri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828" y="72620"/>
            <a:ext cx="12041651" cy="675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1202" y="3796340"/>
            <a:ext cx="5181599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মুঞ্জুরুল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শকারি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এ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বিএড,বিপিএড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পাটুলীপাড়া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ভাঙ্গুড়া,পাবনা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এম,এ,</a:t>
            </a: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024" y="1495808"/>
            <a:ext cx="1808576" cy="2300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996" y="1495808"/>
            <a:ext cx="1770009" cy="2159208"/>
          </a:xfrm>
          <a:prstGeom prst="ellipse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79229" y="427335"/>
            <a:ext cx="3645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IN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75816" y="572478"/>
            <a:ext cx="3320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984179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</a:t>
            </a:r>
            <a:r>
              <a:rPr lang="en-US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লেখক পরিচিতি জানবে।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লেখকের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কয়েকটি গ্রন্থের নাম বলতে পারবে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কঠিন শব্দের অর্থ বলতে পারবে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2400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নিমগাছের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রূপ ও গুণ ব্যাখ্যা করতে পারবে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নিমগাছ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গল্পের সারমর্ম লিখতে পারবে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অন্তর্নিহিত বিষয় সম্পর্কে ধারনা লাভ করবে।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নিমগাছের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সাথে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লক্ষী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বউ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নিপুণার সাদৃশ্য বর্ণনা করতে পারবে।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4" name="Content Placeholder 3" descr="n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5804" y="5459104"/>
            <a:ext cx="1916196" cy="13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2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358" y="0"/>
            <a:ext cx="10515600" cy="1325563"/>
          </a:xfrm>
        </p:spPr>
        <p:txBody>
          <a:bodyPr/>
          <a:lstStyle/>
          <a:p>
            <a:r>
              <a:rPr lang="bn-IN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বলতে পারবে এই পাতার নাম কি?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1454"/>
          <a:stretch/>
        </p:blipFill>
        <p:spPr>
          <a:xfrm>
            <a:off x="483358" y="941695"/>
            <a:ext cx="8824416" cy="5724262"/>
          </a:xfrm>
          <a:prstGeom prst="rect">
            <a:avLst/>
          </a:prstGeom>
        </p:spPr>
      </p:pic>
      <p:pic>
        <p:nvPicPr>
          <p:cNvPr id="5" name="Content Placeholder 3" descr="n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75804" y="5459104"/>
            <a:ext cx="1916196" cy="1398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03392" y="1603235"/>
            <a:ext cx="26886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 ঠিকই ধরেছে এটি </a:t>
            </a:r>
          </a:p>
          <a:p>
            <a:r>
              <a:rPr lang="bn-IN" sz="36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নিম গাছের পাতা</a:t>
            </a:r>
            <a:endParaRPr lang="en-US" sz="36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8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IN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Content Placeholder 3" descr="n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5804" y="5459104"/>
            <a:ext cx="1916196" cy="1398896"/>
          </a:xfrm>
          <a:prstGeom prst="rect">
            <a:avLst/>
          </a:prstGeom>
        </p:spPr>
      </p:pic>
      <p:pic>
        <p:nvPicPr>
          <p:cNvPr id="13" name="Picture 4" descr="6018005_f520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8256" y="1526915"/>
            <a:ext cx="5196087" cy="5160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4347" y="1526915"/>
            <a:ext cx="4400113" cy="2864822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858603" y="3152633"/>
            <a:ext cx="33573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794660" y="3821373"/>
            <a:ext cx="40943" cy="1337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829560" y="3821373"/>
            <a:ext cx="40943" cy="1337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14399" y="5172502"/>
            <a:ext cx="3362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নিম ফল 		নিম পাতা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527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73" y="1447800"/>
            <a:ext cx="2216727" cy="196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39936" y="34636"/>
            <a:ext cx="2670464" cy="14131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জন্মঃ ১৮৯৯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বিহারের মনিহার গ্রামে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76654" y="34637"/>
            <a:ext cx="3429000" cy="95596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প্রকৃত নাম </a:t>
            </a: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বলাই চাঁদ মুখোপাধ্যায়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76654" y="1160318"/>
            <a:ext cx="3429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বিহারের পাটনা মেডিকেল কলেজ থেকে এম.বি পাশ করেন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76654" y="2694708"/>
            <a:ext cx="3429000" cy="14270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কর্মজীবনে 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মেডিকেল অফিসার 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পদে নিয়োজিত ছিলেন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19600" y="4364617"/>
            <a:ext cx="2438400" cy="5126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সাহিত্যকর্ম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76654" y="4284517"/>
            <a:ext cx="3262746" cy="51261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গল্পগ্রন্থ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72940" y="4322183"/>
            <a:ext cx="2438400" cy="5550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উপন্যাস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76654" y="6284769"/>
            <a:ext cx="3262746" cy="54552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atin typeface="NikoshBAN" pitchFamily="2" charset="0"/>
                <a:cs typeface="NikoshBAN" pitchFamily="2" charset="0"/>
              </a:rPr>
              <a:t>অদৃশ্যলোক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176654" y="5627974"/>
            <a:ext cx="3262746" cy="51261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বিন্দুবিসর্গ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76654" y="4959055"/>
            <a:ext cx="3262746" cy="533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বনফুলের গল্প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72940" y="4974209"/>
            <a:ext cx="2438400" cy="5550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তৃণখণ্ড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59085" y="5627975"/>
            <a:ext cx="2438400" cy="5550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সে ও আমি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5074" y="5013613"/>
            <a:ext cx="2313709" cy="55505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কাব্যগ্রন্থ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565074" y="5666509"/>
            <a:ext cx="2313709" cy="555053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বনফুলের কবিতা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565073" y="6312478"/>
            <a:ext cx="2313710" cy="55505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চতুর্দশপদী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59085" y="6312478"/>
            <a:ext cx="2438400" cy="55505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অগ্নি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24001" y="2590802"/>
            <a:ext cx="2587340" cy="1530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সাহিত্য স্বীকৃতি</a:t>
            </a:r>
            <a:endParaRPr lang="en-US" sz="36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পদ্মভূষণ উপাধি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517075" y="0"/>
            <a:ext cx="2580410" cy="22513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মৃত্যঃ ১৯৭৯ সালের ০৯ ফেব্রুয়ারী</a:t>
            </a:r>
          </a:p>
          <a:p>
            <a:pPr algn="ctr"/>
            <a:r>
              <a:rPr lang="bn-BD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কলকাতায়</a:t>
            </a:r>
            <a:endParaRPr lang="en-US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40381" y="3408216"/>
            <a:ext cx="2417619" cy="7135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বনফুল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Content Placeholder 3" descr="n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00997" y="5800299"/>
            <a:ext cx="1402062" cy="102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4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25" grpId="0" animBg="1"/>
      <p:bldP spid="26" grpId="0" animBg="1"/>
      <p:bldP spid="28" grpId="0" animBg="1"/>
      <p:bldP spid="31" grpId="0" animBg="1"/>
      <p:bldP spid="32" grpId="0" animBg="1"/>
      <p:bldP spid="37" grpId="0" animBg="1"/>
      <p:bldP spid="38" grpId="0" animBg="1"/>
      <p:bldP spid="39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0974" y="395785"/>
            <a:ext cx="2187054" cy="846161"/>
          </a:xfrm>
          <a:noFill/>
        </p:spPr>
        <p:txBody>
          <a:bodyPr>
            <a:normAutofit fontScale="90000"/>
          </a:bodyPr>
          <a:lstStyle/>
          <a:p>
            <a:r>
              <a:rPr lang="bn-I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br>
              <a:rPr lang="bn-IN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332" y="286603"/>
            <a:ext cx="9021169" cy="4517409"/>
          </a:xfrm>
        </p:spPr>
        <p:txBody>
          <a:bodyPr>
            <a:noAutofit/>
          </a:bodyPr>
          <a:lstStyle/>
          <a:p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কেউ ছালটা ছাড়িয়ে নিয়ে সিদ্ধ করছে</a:t>
            </a:r>
            <a:r>
              <a:rPr lang="bn-IN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br>
              <a:rPr lang="bn-IN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পাতাগুলো </a:t>
            </a: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ছিঁড়ে শিলে পিষছে কেউ।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কেউ বা ভাজছে গরম তেলে।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খোস দাদ হাজা চুলকুনিতে লাগাবে।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চর্মরোগের অব্যর্থ মহৌষধ।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কচি পাতাগুলো খায়ও অনেকে।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এমনি </a:t>
            </a:r>
            <a:r>
              <a:rPr lang="bn-IN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কাঁচাতেই.....</a:t>
            </a:r>
            <a:r>
              <a:rPr lang="bn-IN" sz="18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IN" sz="18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কিংবা ভেজে বেগুন- সহযোগে।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যকৃতের পক্ষে ভারী উপকার।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কচি ডালগুলো ভেঙে চিবোয় কত লোক...। দাঁত ভালো থাকে।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কবিরাজরা প্রশংসায় পঞ্চমুখ।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পাশে গজালে বিজ্ঞরা খুসী হন।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বলেন-"নিমের </a:t>
            </a:r>
            <a:r>
              <a:rPr lang="bn-IN" sz="1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হাওয়া </a:t>
            </a: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ভাল, থাক, কেটো না।"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কাটে না, কিন্তু যত্নও করে না।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আবর্জনা জমে এসে চারিদিকে।</a:t>
            </a:r>
            <a:br>
              <a:rPr lang="bn-IN" sz="18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শান দিয়ে বাধিয়েও দেয় কেউ- সে আর এক আবর্জনা।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হঠাৎ একদিন একটা নূতন ধরণের লোক এল।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মুগ্ধ দৃষ্টিতে </a:t>
            </a:r>
            <a:r>
              <a:rPr lang="bn-IN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চেয়ে </a:t>
            </a: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রইল নিমগাছের দিকে। ছাল তুললে না, পাতা ছিঁড়লে না, ডাল ভাঙ্গলে না। মুগ্ধ দৃষ্টিতে চেয়ে রইল শুধু।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 উঠলো, "বাঃ কি সুন্দর পাতাগুলো.....কি রূপ। থোকা থোকা ফুলেরই বা কি বাহার....এক ঝাঁক নক্ষত্র নেমে এসেছে যেন নীল আকাশ থেকে সবুজ সায়রে। বাঃ--"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খানিকক্ষণ চেয়ে থেকে চলে গেল।`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কবিরাজ নয়, কবি।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নিমগাছটার ইচ্ছে করতে লাগল লোকটার সঙ্গে চলে যায়। কিন্তু পারলে না।মাটির ভেতর শিকড় অনেক দূরে চলে গেছে। বাড়ির পিছনে আবর্জনার স্তূপের মধ্যেই দাঁড়িয়ে রইল সে।</a:t>
            </a:r>
            <a:b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1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ওদের বাড়ীর গৃহকর্ম-নিপুণা লক্ষ্ণী বউটার ঠিক এই দশা।</a:t>
            </a:r>
            <a:endParaRPr lang="en-US" sz="1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 descr="n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75804" y="5459104"/>
            <a:ext cx="1916196" cy="1398896"/>
          </a:xfrm>
          <a:prstGeom prst="rect">
            <a:avLst/>
          </a:prstGeom>
        </p:spPr>
      </p:pic>
      <p:pic>
        <p:nvPicPr>
          <p:cNvPr id="5" name="Nim gach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0.769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53399" y="1146412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47472" y="2321973"/>
            <a:ext cx="2688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অডিও শুনতে ক্লিক করুন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8650974" y="1756012"/>
            <a:ext cx="0" cy="5095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98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780" y="95137"/>
            <a:ext cx="7268570" cy="944040"/>
          </a:xfrm>
        </p:spPr>
        <p:txBody>
          <a:bodyPr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নিম পাতার ব্যবহার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n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9177"/>
            <a:ext cx="2511188" cy="30104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9" y="4346230"/>
            <a:ext cx="3432345" cy="2511770"/>
          </a:xfrm>
          <a:prstGeom prst="rect">
            <a:avLst/>
          </a:prstGeom>
        </p:spPr>
      </p:pic>
      <p:pic>
        <p:nvPicPr>
          <p:cNvPr id="8" name="Picture 7" descr="n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65294" y="899255"/>
            <a:ext cx="3419229" cy="2590799"/>
          </a:xfrm>
          <a:prstGeom prst="rect">
            <a:avLst/>
          </a:prstGeom>
        </p:spPr>
      </p:pic>
      <p:pic>
        <p:nvPicPr>
          <p:cNvPr id="9" name="Picture 8" descr="n10.jp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5641" y="1021539"/>
            <a:ext cx="3505200" cy="2871304"/>
          </a:xfrm>
          <a:prstGeom prst="rect">
            <a:avLst/>
          </a:prstGeom>
        </p:spPr>
      </p:pic>
      <p:pic>
        <p:nvPicPr>
          <p:cNvPr id="10" name="Picture 9" descr="n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79094" y="4138044"/>
            <a:ext cx="3886200" cy="2819400"/>
          </a:xfrm>
          <a:prstGeom prst="rect">
            <a:avLst/>
          </a:prstGeom>
        </p:spPr>
      </p:pic>
      <p:pic>
        <p:nvPicPr>
          <p:cNvPr id="11" name="Picture 10" descr="n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98145" y="4007266"/>
            <a:ext cx="3505200" cy="247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94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562" y="264497"/>
            <a:ext cx="11582400" cy="6515101"/>
          </a:xfrm>
          <a:prstGeom prst="rect">
            <a:avLst/>
          </a:prstGeom>
        </p:spPr>
      </p:pic>
      <p:pic>
        <p:nvPicPr>
          <p:cNvPr id="5" name="Content Placeholder 3" descr="n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75804" y="5244826"/>
            <a:ext cx="1916196" cy="13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nim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92" y="990600"/>
            <a:ext cx="250507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nim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46" y="3816927"/>
            <a:ext cx="1981200" cy="146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88059" y="152401"/>
            <a:ext cx="33954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400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শব্দার্থ ও বাক্যগঠন</a:t>
            </a:r>
            <a:endParaRPr lang="en-US" sz="4400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1036766"/>
            <a:ext cx="11881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ছাল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83539" y="1036767"/>
            <a:ext cx="15520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বাকল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1" y="2158618"/>
            <a:ext cx="709681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নিমগাছের ছাল সিদ্ধ করে ব্যবহার করলে </a:t>
            </a: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    রোগমুক্তি ঘটে।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3969326"/>
            <a:ext cx="22076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শিলে পেষা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28585" y="3969327"/>
            <a:ext cx="3054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শিলপাটায় বাটা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5278583"/>
            <a:ext cx="7632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ü"/>
            </a:pPr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নিমগাছের পাতা শিলপাটায় বেটে রস বের করে শরীরে লাগালে শরীর ভালো থাকে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Content Placeholder 3" descr="n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75804" y="5244826"/>
            <a:ext cx="1916196" cy="13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2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18866" y="1487775"/>
            <a:ext cx="81534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ü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বনফুলের প্রকৃত নাম কী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8866" y="2211050"/>
            <a:ext cx="1050877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ü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যিনি গাছগাছালি পরিশোধন করেন তাকে কী বলে?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867" y="4121510"/>
            <a:ext cx="1124575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নিমপাতা শরীরের কোন অংশের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ভারি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উপকারী?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8866" y="3166280"/>
            <a:ext cx="990827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নিমগাছের কোন অংশ মানুষ কাঁচাই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চিবিয়ে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খায়?</a:t>
            </a:r>
            <a:endParaRPr lang="bn-BD" sz="1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3" descr="n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275804" y="5244826"/>
            <a:ext cx="1916196" cy="13988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346756"/>
            <a:ext cx="7861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9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www.netanimations.net/lightningarrowright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9889" y="6113059"/>
            <a:ext cx="622111" cy="74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17659" y="1614986"/>
            <a:ext cx="556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</a:p>
          <a:p>
            <a:pPr algn="ctr"/>
            <a:r>
              <a:rPr lang="bn-IN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bn-BD" sz="66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4" descr="http://www.netanimations.net/blue_flying_bir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16" y="2045216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86" y="850420"/>
            <a:ext cx="4114800" cy="402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244</Words>
  <Application>Microsoft Office PowerPoint</Application>
  <PresentationFormat>Widescreen</PresentationFormat>
  <Paragraphs>71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   স্বাগতম </vt:lpstr>
      <vt:lpstr>PowerPoint Presentation</vt:lpstr>
      <vt:lpstr>পাঠ শেষে শিক্ষার্থীরা-</vt:lpstr>
      <vt:lpstr>তোমরা বলতে পারবে এই পাতার নাম কি?</vt:lpstr>
      <vt:lpstr>আজকের পাঠ           নিম গাছ </vt:lpstr>
      <vt:lpstr>PowerPoint Presentation</vt:lpstr>
      <vt:lpstr>সরব পাঠ </vt:lpstr>
      <vt:lpstr>নিম পাতার ব্যবহার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 </dc:title>
  <dc:creator>Sharif Islam</dc:creator>
  <cp:lastModifiedBy>ASUS</cp:lastModifiedBy>
  <cp:revision>25</cp:revision>
  <dcterms:created xsi:type="dcterms:W3CDTF">2015-08-07T07:03:56Z</dcterms:created>
  <dcterms:modified xsi:type="dcterms:W3CDTF">2019-11-03T15:35:22Z</dcterms:modified>
</cp:coreProperties>
</file>