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71" r:id="rId4"/>
    <p:sldId id="256" r:id="rId5"/>
    <p:sldId id="257" r:id="rId6"/>
    <p:sldId id="266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6"/>
    <p:sldId id="26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44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7601C-800F-4A0C-A339-5A3919DED659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EAAAB-C943-4326-A7F2-5B03D31DC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487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7601C-800F-4A0C-A339-5A3919DED659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EAAAB-C943-4326-A7F2-5B03D31DC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148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7601C-800F-4A0C-A339-5A3919DED659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EAAAB-C943-4326-A7F2-5B03D31DC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000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7601C-800F-4A0C-A339-5A3919DED659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EAAAB-C943-4326-A7F2-5B03D31DC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89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7601C-800F-4A0C-A339-5A3919DED659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EAAAB-C943-4326-A7F2-5B03D31DC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735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7601C-800F-4A0C-A339-5A3919DED659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EAAAB-C943-4326-A7F2-5B03D31DC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628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7601C-800F-4A0C-A339-5A3919DED659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EAAAB-C943-4326-A7F2-5B03D31DC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545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7601C-800F-4A0C-A339-5A3919DED659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EAAAB-C943-4326-A7F2-5B03D31DC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317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7601C-800F-4A0C-A339-5A3919DED659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EAAAB-C943-4326-A7F2-5B03D31DC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434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7601C-800F-4A0C-A339-5A3919DED659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EAAAB-C943-4326-A7F2-5B03D31DC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84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7601C-800F-4A0C-A339-5A3919DED659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EAAAB-C943-4326-A7F2-5B03D31DC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87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7601C-800F-4A0C-A339-5A3919DED659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EAAAB-C943-4326-A7F2-5B03D31DC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943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ctrTitle"/>
          </p:nvPr>
        </p:nvSpPr>
        <p:spPr>
          <a:xfrm>
            <a:off x="1469136" y="1689291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11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bn-IN" sz="115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115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88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22325"/>
            <a:ext cx="10515600" cy="1325563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999231"/>
            <a:ext cx="10515600" cy="224942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পল-বুঙ্গি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ব্যালেন্সের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ডান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পাল্লায়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২০০,৫০,২০,১০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গ্রাম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৫০০,২০০, ১০০, ২০, ১০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মিলিগ্রাম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ভরের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বাটখারা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আরোহীকে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তুলাদন্ডের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দাগের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চারটি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দাগে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স্থাপন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পাত্র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সহ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উপাদানের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01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২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ডিজিট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ব্যালেন্স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26376"/>
            <a:ext cx="6927376" cy="296119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US" sz="5200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5200" dirty="0" err="1" smtClean="0">
                <a:latin typeface="NikoshBAN" pitchFamily="2" charset="0"/>
                <a:cs typeface="NikoshBAN" pitchFamily="2" charset="0"/>
              </a:rPr>
              <a:t>ব্যালেন্সের</a:t>
            </a:r>
            <a:r>
              <a:rPr lang="en-US" sz="5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5200" dirty="0" smtClean="0">
                <a:latin typeface="NikoshBAN" pitchFamily="2" charset="0"/>
                <a:cs typeface="NikoshBAN" pitchFamily="2" charset="0"/>
              </a:rPr>
              <a:t> ১ </a:t>
            </a:r>
            <a:r>
              <a:rPr lang="en-US" sz="5200" dirty="0" err="1" smtClean="0">
                <a:latin typeface="NikoshBAN" pitchFamily="2" charset="0"/>
                <a:cs typeface="NikoshBAN" pitchFamily="2" charset="0"/>
              </a:rPr>
              <a:t>গ্রামের</a:t>
            </a:r>
            <a:r>
              <a:rPr lang="en-US" sz="5200" dirty="0" smtClean="0">
                <a:latin typeface="NikoshBAN" pitchFamily="2" charset="0"/>
                <a:cs typeface="NikoshBAN" pitchFamily="2" charset="0"/>
              </a:rPr>
              <a:t> ১০০ </a:t>
            </a:r>
            <a:r>
              <a:rPr lang="en-US" sz="5200" dirty="0" err="1" smtClean="0">
                <a:latin typeface="NikoshBAN" pitchFamily="2" charset="0"/>
                <a:cs typeface="NikoshBAN" pitchFamily="2" charset="0"/>
              </a:rPr>
              <a:t>ভাগের</a:t>
            </a:r>
            <a:r>
              <a:rPr lang="en-US" sz="5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5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5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dirty="0" err="1" smtClean="0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5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dirty="0" err="1" smtClean="0">
                <a:latin typeface="NikoshBAN" pitchFamily="2" charset="0"/>
                <a:cs typeface="NikoshBAN" pitchFamily="2" charset="0"/>
              </a:rPr>
              <a:t>মাপা</a:t>
            </a:r>
            <a:r>
              <a:rPr lang="en-US" sz="5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52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5200" dirty="0" err="1" smtClean="0">
                <a:latin typeface="NikoshBAN" pitchFamily="2" charset="0"/>
                <a:cs typeface="NikoshBAN" pitchFamily="2" charset="0"/>
              </a:rPr>
              <a:t>সাধারন</a:t>
            </a:r>
            <a:r>
              <a:rPr lang="en-US" sz="5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dirty="0" err="1" smtClean="0">
                <a:latin typeface="NikoshBAN" pitchFamily="2" charset="0"/>
                <a:cs typeface="NikoshBAN" pitchFamily="2" charset="0"/>
              </a:rPr>
              <a:t>পরিমাপের</a:t>
            </a:r>
            <a:r>
              <a:rPr lang="en-US" sz="5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5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5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dirty="0" err="1" smtClean="0">
                <a:latin typeface="NikoshBAN" pitchFamily="2" charset="0"/>
                <a:cs typeface="NikoshBAN" pitchFamily="2" charset="0"/>
              </a:rPr>
              <a:t>ব্যালান্সই</a:t>
            </a:r>
            <a:r>
              <a:rPr lang="en-US" sz="5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dirty="0" err="1" smtClean="0">
                <a:latin typeface="NikoshBAN" pitchFamily="2" charset="0"/>
                <a:cs typeface="NikoshBAN" pitchFamily="2" charset="0"/>
              </a:rPr>
              <a:t>যথেষ্ট</a:t>
            </a:r>
            <a:r>
              <a:rPr lang="en-US" sz="5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064" y="3330671"/>
            <a:ext cx="260985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4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৪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ডিজিট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ব্যালেন্স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881" y="2404242"/>
            <a:ext cx="1952625" cy="2333625"/>
          </a:xfrm>
        </p:spPr>
      </p:pic>
      <p:sp>
        <p:nvSpPr>
          <p:cNvPr id="5" name="TextBox 4"/>
          <p:cNvSpPr txBox="1"/>
          <p:nvPr/>
        </p:nvSpPr>
        <p:spPr>
          <a:xfrm>
            <a:off x="678423" y="2618500"/>
            <a:ext cx="829186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মিলিগ্রাম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চেয়ে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পরিমাপের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৪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ডিজিট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ব্যালেন্স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ব্যালেন্সের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১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গ্রামের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১০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জাহার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ভাগের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মাপা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737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ব্যালেন্সে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ওজন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নেওয়ার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নিয়ম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দ্রবের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নেবার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উপযুক্ত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পাত্র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কতরতে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ব্যালেন্সের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লেবেল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কোনক্রমেই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চলমান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কাচের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দেওয়াল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অবশ্যই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বন্দ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কঠিন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পরিমাপের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বীকার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ওযাচ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গ্লাস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পাত্রে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ওজন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পাত্র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সরাসরি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ধরা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30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58901"/>
            <a:ext cx="10515600" cy="132556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89503"/>
            <a:ext cx="10515600" cy="208427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ওজন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নির্ধারনে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পল-বুঙ্গি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ব্যালেন্স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ব্যালেন্সের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তুলনামুলক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76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ব্যালেন্স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রাইডার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রাইডার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ধ্রুবকের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ওজন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নির্ধারনে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ব্যান্সের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দিকগুলো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খেয়াল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পল-বুঙ্গি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ব্যালেন্স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ব্যালেন্সের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সুবিধাজনক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395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4"/>
            <a:ext cx="12192000" cy="6854195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619671" y="4149080"/>
            <a:ext cx="7118581" cy="24048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99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99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8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216" y="332656"/>
            <a:ext cx="11082528" cy="612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78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482463"/>
            <a:ext cx="11082528" cy="1143000"/>
          </a:xfrm>
          <a:prstGeom prst="rect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বিষয় পরিচিতি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808025"/>
            <a:ext cx="11082528" cy="4525963"/>
          </a:xfrm>
          <a:prstGeom prst="rect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glow rad="139700">
              <a:srgbClr val="C0504D">
                <a:satMod val="175000"/>
                <a:alpha val="4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বিষয়: রসায়ন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পত্র: প্রথম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অধ্যায় : প্রথম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তারিখ :      /        /  ২০   খ্রি: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সময় : ৫০ মিনিট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89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7648" y="600500"/>
            <a:ext cx="9144000" cy="1012423"/>
          </a:xfrm>
        </p:spPr>
        <p:txBody>
          <a:bodyPr/>
          <a:lstStyle/>
          <a:p>
            <a:r>
              <a:rPr lang="en-US" dirty="0" err="1" smtClean="0"/>
              <a:t>চিত্রগুলো</a:t>
            </a:r>
            <a:r>
              <a:rPr lang="en-US" dirty="0" smtClean="0"/>
              <a:t> </a:t>
            </a:r>
            <a:r>
              <a:rPr lang="en-US" dirty="0" err="1" smtClean="0"/>
              <a:t>কিসের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462" y="1758783"/>
            <a:ext cx="3316833" cy="35365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648" y="1834735"/>
            <a:ext cx="4387471" cy="338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65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err="1" smtClean="0"/>
              <a:t>আজকের</a:t>
            </a:r>
            <a:r>
              <a:rPr lang="en-US" dirty="0" smtClean="0"/>
              <a:t> </a:t>
            </a:r>
            <a:r>
              <a:rPr lang="en-US" dirty="0" err="1" smtClean="0"/>
              <a:t>পাঠ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434969"/>
            <a:ext cx="10189191" cy="119053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 err="1" smtClean="0"/>
              <a:t>বিভিন্ন</a:t>
            </a:r>
            <a:r>
              <a:rPr lang="en-US" sz="7200" dirty="0" smtClean="0"/>
              <a:t> </a:t>
            </a:r>
            <a:r>
              <a:rPr lang="en-US" sz="7200" dirty="0" err="1" smtClean="0"/>
              <a:t>প্রকার</a:t>
            </a:r>
            <a:r>
              <a:rPr lang="en-US" sz="7200" dirty="0" smtClean="0"/>
              <a:t> </a:t>
            </a:r>
            <a:r>
              <a:rPr lang="en-US" sz="7200" dirty="0" err="1" smtClean="0"/>
              <a:t>ব্যালেন্স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78979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শিখবে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পল-বুঙ্গি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ব্যালেন্সে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পর্দার্থের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ওজন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ব্যালেন্সের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ধারনা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পলবুঙ্গি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ব্যালেন্স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ব্যলেন্সের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তুলনা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833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3991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পল-বুঙ্গি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ব্যালেন্সের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অংশ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22451"/>
            <a:ext cx="6960785" cy="4805646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4258101" y="3916907"/>
            <a:ext cx="4339989" cy="54592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049671" y="3275463"/>
            <a:ext cx="3548419" cy="0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049670" y="2893325"/>
            <a:ext cx="3548419" cy="0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049670" y="2893325"/>
            <a:ext cx="0" cy="247293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5049670" y="4940488"/>
            <a:ext cx="3548419" cy="54592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695120" y="2708659"/>
            <a:ext cx="1132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রাইডারের</a:t>
            </a:r>
            <a:r>
              <a:rPr lang="en-US" dirty="0" smtClean="0"/>
              <a:t> </a:t>
            </a:r>
            <a:r>
              <a:rPr lang="en-US" dirty="0" err="1" smtClean="0"/>
              <a:t>স্থান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695120" y="3077991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তুলাদন্ড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8752392" y="3759537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স্তম্ভ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755073" y="4717407"/>
            <a:ext cx="468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কক্ষ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6424328" y="5213445"/>
            <a:ext cx="2173761" cy="27296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755073" y="5028779"/>
            <a:ext cx="97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লেবেলিং</a:t>
            </a:r>
            <a:r>
              <a:rPr lang="en-US" dirty="0" smtClean="0"/>
              <a:t> </a:t>
            </a:r>
            <a:r>
              <a:rPr lang="en-US" dirty="0" err="1" smtClean="0"/>
              <a:t>স্ক্রু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365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/>
      <p:bldP spid="18" grpId="0"/>
      <p:bldP spid="19" grpId="0"/>
      <p:bldP spid="20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পল-বুঙ্গি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ব্যালেন্সে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বাটখারা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994" y="2388358"/>
            <a:ext cx="7328847" cy="406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35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পল-বুঙ্গি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ব্যালেন্সে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রাইডার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516091" cy="396557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প্লাটিনাম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গোল্ড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বাঁকানো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আকৃতি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বিশিষ্ট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ধাতব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বস্তু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নিক্তির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বীমের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সহজে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ডানে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বামে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সরানো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রাইডার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ইহা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৫মি.গ্রা.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১০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মি.গ্রা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বিশিষ্ট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৫মি.গ্রা.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রাইডার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ধ্রুবকের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০.০০০১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গ্রাম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১০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গ্রাম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রাইডার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ধ্রুবকের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০.০০০২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গ্রাম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9026311"/>
              </p:ext>
            </p:extLst>
          </p:nvPr>
        </p:nvGraphicFramePr>
        <p:xfrm>
          <a:off x="9384067" y="2183643"/>
          <a:ext cx="1126189" cy="1473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Flash Document" r:id="rId3" imgW="520200" imgH="893520" progId="Flash.Movie">
                  <p:embed/>
                </p:oleObj>
              </mc:Choice>
              <mc:Fallback>
                <p:oleObj name="Flash Document" r:id="rId3" imgW="520200" imgH="893520" progId="Flash.Movi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384067" y="2183643"/>
                        <a:ext cx="1126189" cy="14730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253182" y="4217158"/>
            <a:ext cx="13484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রাইডার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31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347</Words>
  <Application>Microsoft Office PowerPoint</Application>
  <PresentationFormat>Custom</PresentationFormat>
  <Paragraphs>50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Flash Document</vt:lpstr>
      <vt:lpstr>সবাইকে স্বাগতম</vt:lpstr>
      <vt:lpstr>PowerPoint Presentation</vt:lpstr>
      <vt:lpstr>PowerPoint Presentation</vt:lpstr>
      <vt:lpstr>চিত্রগুলো কিসের?</vt:lpstr>
      <vt:lpstr>আজকের পাঠ</vt:lpstr>
      <vt:lpstr>এ পাঠ শেষে শিক্ষার্থীরা যা শিখবে-</vt:lpstr>
      <vt:lpstr>পল-বুঙ্গি ব্যালেন্সের বিভিন্ন অংশ</vt:lpstr>
      <vt:lpstr>পল-বুঙ্গি ব্যালেন্সে ব্যবহৃত বিভিন্ন প্রকার বাটখারা</vt:lpstr>
      <vt:lpstr>পল-বুঙ্গি ব্যালেন্সে ব্যবহৃত রাইডার</vt:lpstr>
      <vt:lpstr>একক কাজ</vt:lpstr>
      <vt:lpstr>২ ডিজিট ব্যালেন্স</vt:lpstr>
      <vt:lpstr>৪ ডিজিট ব্যালেন্স</vt:lpstr>
      <vt:lpstr>ডিজিটাল ব্যালেন্সে ওজন নেওয়ার নিয়ম</vt:lpstr>
      <vt:lpstr>বাড়ীর কাজ</vt:lpstr>
      <vt:lpstr>মূল্যায়ন</vt:lpstr>
      <vt:lpstr>PowerPoint Presentation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চিত্রগুলো দেখি</dc:title>
  <dc:creator>Windows User</dc:creator>
  <cp:lastModifiedBy>Windows User</cp:lastModifiedBy>
  <cp:revision>12</cp:revision>
  <dcterms:created xsi:type="dcterms:W3CDTF">2017-12-16T13:28:50Z</dcterms:created>
  <dcterms:modified xsi:type="dcterms:W3CDTF">2019-11-04T02:26:49Z</dcterms:modified>
</cp:coreProperties>
</file>