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70" r:id="rId3"/>
    <p:sldId id="273" r:id="rId4"/>
    <p:sldId id="275" r:id="rId5"/>
    <p:sldId id="265" r:id="rId6"/>
    <p:sldId id="293" r:id="rId7"/>
    <p:sldId id="294" r:id="rId8"/>
    <p:sldId id="298" r:id="rId9"/>
    <p:sldId id="299" r:id="rId10"/>
    <p:sldId id="300" r:id="rId11"/>
    <p:sldId id="258" r:id="rId12"/>
    <p:sldId id="263" r:id="rId13"/>
    <p:sldId id="259" r:id="rId14"/>
    <p:sldId id="264" r:id="rId15"/>
    <p:sldId id="301" r:id="rId16"/>
    <p:sldId id="297" r:id="rId17"/>
    <p:sldId id="302" r:id="rId18"/>
    <p:sldId id="286" r:id="rId19"/>
    <p:sldId id="285" r:id="rId20"/>
    <p:sldId id="276" r:id="rId21"/>
    <p:sldId id="282" r:id="rId22"/>
    <p:sldId id="290" r:id="rId23"/>
    <p:sldId id="292" r:id="rId24"/>
    <p:sldId id="287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0" autoAdjust="0"/>
    <p:restoredTop sz="94660"/>
  </p:normalViewPr>
  <p:slideViewPr>
    <p:cSldViewPr>
      <p:cViewPr varScale="1">
        <p:scale>
          <a:sx n="70" d="100"/>
          <a:sy n="70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37A16-BB89-4722-A188-DD91D9EA6D71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3EA2-E2A8-4066-8BE7-2FFCDFFE8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9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99D0-A498-418A-9713-CBD61DA23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7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33400"/>
            <a:ext cx="5147733" cy="48768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71828" y="4572000"/>
            <a:ext cx="7391400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76200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4-Point Star 4"/>
          <p:cNvSpPr/>
          <p:nvPr/>
        </p:nvSpPr>
        <p:spPr>
          <a:xfrm>
            <a:off x="5334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4-Point Star 5"/>
          <p:cNvSpPr/>
          <p:nvPr/>
        </p:nvSpPr>
        <p:spPr>
          <a:xfrm>
            <a:off x="5334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4-Point Star 6"/>
          <p:cNvSpPr/>
          <p:nvPr/>
        </p:nvSpPr>
        <p:spPr>
          <a:xfrm>
            <a:off x="76200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783616"/>
            <a:ext cx="7620000" cy="507438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/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 r="80179" b="18539"/>
          <a:stretch/>
        </p:blipFill>
        <p:spPr bwMode="auto">
          <a:xfrm>
            <a:off x="1600200" y="1066800"/>
            <a:ext cx="579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7162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এটি কিসের ছবি?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410200"/>
            <a:ext cx="71628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ক</a:t>
            </a:r>
            <a:r>
              <a:rPr lang="bn-BD" sz="4000" b="1" dirty="0" smtClean="0"/>
              <a:t>ল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83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18660" r="54410" b="14045"/>
          <a:stretch/>
        </p:blipFill>
        <p:spPr bwMode="auto">
          <a:xfrm>
            <a:off x="1828800" y="1295400"/>
            <a:ext cx="5410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এটি কিসের ছবি?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6858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ক</a:t>
            </a:r>
            <a:r>
              <a:rPr lang="bn-BD" sz="4000" b="1" dirty="0" smtClean="0"/>
              <a:t>লা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41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5" t="36526" r="27541" b="14045"/>
          <a:stretch/>
        </p:blipFill>
        <p:spPr bwMode="auto">
          <a:xfrm>
            <a:off x="1981200" y="1219200"/>
            <a:ext cx="5257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এটি কিসের ছবি?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953000"/>
            <a:ext cx="6858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খ</a:t>
            </a:r>
            <a:r>
              <a:rPr lang="bn-BD" sz="4000" b="1" dirty="0" smtClean="0"/>
              <a:t>ই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4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9" t="23424" r="2499" b="22382"/>
          <a:stretch/>
        </p:blipFill>
        <p:spPr bwMode="auto">
          <a:xfrm>
            <a:off x="1905000" y="1524000"/>
            <a:ext cx="5410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এটি কিসের ছবি? 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5148681"/>
            <a:ext cx="6858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খ</a:t>
            </a:r>
            <a:r>
              <a:rPr lang="bn-BD" sz="4000" b="1" dirty="0" smtClean="0"/>
              <a:t>ড়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50620_10_30_49_Pro.jpg"/>
          <p:cNvPicPr>
            <a:picLocks noChangeAspect="1"/>
          </p:cNvPicPr>
          <p:nvPr/>
        </p:nvPicPr>
        <p:blipFill rotWithShape="1">
          <a:blip r:embed="rId2" cstate="print"/>
          <a:srcRect l="8980" t="27004" r="17241"/>
          <a:stretch/>
        </p:blipFill>
        <p:spPr>
          <a:xfrm>
            <a:off x="685800" y="1828800"/>
            <a:ext cx="7848599" cy="42672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666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 r="80179" b="18539"/>
          <a:stretch/>
        </p:blipFill>
        <p:spPr bwMode="auto">
          <a:xfrm>
            <a:off x="1447800" y="1066800"/>
            <a:ext cx="2667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18660" r="54410" b="14045"/>
          <a:stretch/>
        </p:blipFill>
        <p:spPr bwMode="auto">
          <a:xfrm>
            <a:off x="4773592" y="1524000"/>
            <a:ext cx="2514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5" t="36526" r="27541" b="14045"/>
          <a:stretch/>
        </p:blipFill>
        <p:spPr bwMode="auto">
          <a:xfrm>
            <a:off x="1143000" y="4067296"/>
            <a:ext cx="3581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9" t="23424" r="2499" b="22382"/>
          <a:stretch/>
        </p:blipFill>
        <p:spPr bwMode="auto">
          <a:xfrm>
            <a:off x="5181600" y="4067296"/>
            <a:ext cx="2590800" cy="23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7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50620_10_31_1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7543800" cy="46482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053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65" y="299977"/>
            <a:ext cx="8763000" cy="61863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81400" y="1905000"/>
            <a:ext cx="22860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</a:rPr>
              <a:t>ক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819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লম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181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/>
              <a:t> </a:t>
            </a:r>
            <a:r>
              <a:rPr lang="bn-BD" sz="4000" b="1" dirty="0" smtClean="0"/>
              <a:t> </a:t>
            </a:r>
            <a:r>
              <a:rPr lang="bn-BD" sz="4000" b="1" dirty="0" smtClean="0">
                <a:solidFill>
                  <a:srgbClr val="FF0000"/>
                </a:solidFill>
              </a:rPr>
              <a:t>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8735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    চু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524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4000" b="1" dirty="0" smtClean="0"/>
              <a:t> </a:t>
            </a:r>
            <a:r>
              <a:rPr lang="bn-BD" sz="4000" b="1" dirty="0" smtClean="0">
                <a:solidFill>
                  <a:srgbClr val="FF0000"/>
                </a:solidFill>
              </a:rPr>
              <a:t>লা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4495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718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24400" y="1295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8049"/>
            <a:ext cx="8686800" cy="64633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657600" y="1905000"/>
            <a:ext cx="1981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</a:rPr>
              <a:t>খ</a:t>
            </a:r>
            <a:r>
              <a:rPr lang="bn-BD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>
            <a:stCxn id="3" idx="6"/>
          </p:cNvCxnSpPr>
          <p:nvPr/>
        </p:nvCxnSpPr>
        <p:spPr>
          <a:xfrm>
            <a:off x="5638800" y="3124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4"/>
          </p:cNvCxnSpPr>
          <p:nvPr/>
        </p:nvCxnSpPr>
        <p:spPr>
          <a:xfrm>
            <a:off x="46482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114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2971800" y="3124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2907268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ড়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029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   </a:t>
            </a:r>
            <a:r>
              <a:rPr lang="bn-BD" sz="4000" b="1" dirty="0" smtClean="0">
                <a:solidFill>
                  <a:srgbClr val="FF0000"/>
                </a:solidFill>
              </a:rPr>
              <a:t>ই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57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  </a:t>
            </a:r>
            <a:r>
              <a:rPr lang="bn-BD" sz="4000" b="1" dirty="0" smtClean="0">
                <a:solidFill>
                  <a:srgbClr val="FF0000"/>
                </a:solidFill>
              </a:rPr>
              <a:t>বর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2819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  </a:t>
            </a:r>
            <a:r>
              <a:rPr lang="bn-BD" sz="4000" b="1" dirty="0" smtClean="0">
                <a:solidFill>
                  <a:srgbClr val="FF0000"/>
                </a:solidFill>
              </a:rPr>
              <a:t> লই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752600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7848600" y="381000"/>
            <a:ext cx="6096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762000" y="381000"/>
            <a:ext cx="6096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8763000" cy="4708981"/>
          </a:xfrm>
          <a:prstGeom prst="rect">
            <a:avLst/>
          </a:prstGeom>
          <a:solidFill>
            <a:schemeClr val="tx2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দুলাল হালদার </a:t>
            </a:r>
          </a:p>
          <a:p>
            <a:r>
              <a:rPr lang="bn-BD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কুমনা সরকারি প্রাথমিক বিদ্যালয়। </a:t>
            </a:r>
          </a:p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ছাতক, সুনামগঞ্জ।</a:t>
            </a:r>
            <a:endParaRPr lang="en-US" sz="4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Picture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95343"/>
            <a:ext cx="2743200" cy="12576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88952"/>
            <a:ext cx="2743200" cy="1644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6370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bn-BD" sz="9600" b="1" dirty="0" smtClean="0"/>
          </a:p>
          <a:p>
            <a:pPr algn="ctr"/>
            <a:r>
              <a:rPr lang="bn-BD" sz="8800" b="1" dirty="0" smtClean="0">
                <a:solidFill>
                  <a:srgbClr val="FFFF00"/>
                </a:solidFill>
              </a:rPr>
              <a:t>ক</a:t>
            </a:r>
            <a:r>
              <a:rPr lang="bn-BD" sz="9600" b="1" dirty="0" smtClean="0"/>
              <a:t> </a:t>
            </a:r>
            <a:endParaRPr lang="en-US" sz="96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bn-BD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370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bn-BD" sz="9600" b="1" dirty="0" smtClean="0"/>
          </a:p>
          <a:p>
            <a:pPr algn="ctr"/>
            <a:r>
              <a:rPr lang="bn-BD" sz="8800" b="1" dirty="0" smtClean="0">
                <a:solidFill>
                  <a:srgbClr val="FFFF00"/>
                </a:solidFill>
              </a:rPr>
              <a:t>খ</a:t>
            </a:r>
            <a:r>
              <a:rPr lang="bn-BD" sz="8800" b="1" dirty="0" smtClean="0"/>
              <a:t> </a:t>
            </a:r>
            <a:r>
              <a:rPr lang="bn-BD" sz="9600" b="1" dirty="0" smtClean="0"/>
              <a:t> </a:t>
            </a:r>
            <a:endParaRPr lang="en-US" sz="96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bn-BD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01000" cy="51110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9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9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838200"/>
            <a:ext cx="411480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199" y="2514600"/>
            <a:ext cx="5791200" cy="1371597"/>
            <a:chOff x="1338307" y="1103269"/>
            <a:chExt cx="5867402" cy="1268012"/>
          </a:xfrm>
        </p:grpSpPr>
        <p:grpSp>
          <p:nvGrpSpPr>
            <p:cNvPr id="5" name="Group 4"/>
            <p:cNvGrpSpPr/>
            <p:nvPr/>
          </p:nvGrpSpPr>
          <p:grpSpPr>
            <a:xfrm>
              <a:off x="1338307" y="1103269"/>
              <a:ext cx="5867402" cy="1211915"/>
              <a:chOff x="1371599" y="1413662"/>
              <a:chExt cx="6453883" cy="1861298"/>
            </a:xfrm>
          </p:grpSpPr>
          <p:pic>
            <p:nvPicPr>
              <p:cNvPr id="7" name="Picture 6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48339" y="1447800"/>
                <a:ext cx="1074800" cy="1827160"/>
              </a:xfrm>
              <a:prstGeom prst="rect">
                <a:avLst/>
              </a:prstGeom>
              <a:noFill/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413662"/>
                <a:ext cx="2954272" cy="18612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599" y="1447799"/>
                <a:ext cx="2717426" cy="18271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6" name="Straight Connector 5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739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9631"/>
            <a:ext cx="8534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4000" b="1" dirty="0" smtClean="0"/>
          </a:p>
          <a:p>
            <a:pPr algn="ctr"/>
            <a:r>
              <a:rPr lang="bn-BD" sz="4000" b="1" dirty="0" smtClean="0"/>
              <a:t>এসো নিজে বলি 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102114"/>
            <a:ext cx="3429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</a:rPr>
              <a:t>ক</a:t>
            </a:r>
            <a:r>
              <a:rPr lang="bn-BD" sz="3200" b="1" dirty="0" smtClean="0"/>
              <a:t>ল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88114"/>
            <a:ext cx="3429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</a:rPr>
              <a:t>ক</a:t>
            </a:r>
            <a:r>
              <a:rPr lang="bn-BD" sz="3200" b="1" dirty="0" smtClean="0"/>
              <a:t>লা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200400"/>
            <a:ext cx="3429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</a:rPr>
              <a:t>খ</a:t>
            </a:r>
            <a:r>
              <a:rPr lang="bn-BD" sz="3200" b="1" dirty="0" smtClean="0"/>
              <a:t>ই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511225"/>
            <a:ext cx="3429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</a:rPr>
              <a:t>খ</a:t>
            </a:r>
            <a:r>
              <a:rPr lang="bn-BD" sz="3200" b="1" dirty="0" smtClean="0"/>
              <a:t>ড়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85671"/>
            <a:ext cx="3429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ক</a:t>
            </a:r>
            <a:r>
              <a:rPr lang="bn-BD" sz="4000" b="1" dirty="0" smtClean="0"/>
              <a:t>ল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967800"/>
            <a:ext cx="1524000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/>
              <a:t>খখক </a:t>
            </a:r>
            <a:endParaRPr lang="en-US" sz="8800" b="1" dirty="0" smtClean="0"/>
          </a:p>
          <a:p>
            <a:r>
              <a:rPr lang="bn-BD" sz="8800" b="1" dirty="0" smtClean="0"/>
              <a:t>ক </a:t>
            </a:r>
            <a:endParaRPr lang="en-US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457271"/>
            <a:ext cx="3429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ক</a:t>
            </a:r>
            <a:r>
              <a:rPr lang="bn-BD" sz="4000" b="1" dirty="0" smtClean="0"/>
              <a:t>লা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28871"/>
            <a:ext cx="3429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খ</a:t>
            </a:r>
            <a:r>
              <a:rPr lang="bn-BD" sz="4000" b="1" dirty="0" smtClean="0"/>
              <a:t>ই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200471"/>
            <a:ext cx="3429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</a:rPr>
              <a:t>খ</a:t>
            </a:r>
            <a:r>
              <a:rPr lang="bn-BD" sz="4000" b="1" dirty="0" smtClean="0"/>
              <a:t>ড়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>
          <a:xfrm>
            <a:off x="4114800" y="1685836"/>
            <a:ext cx="3124200" cy="244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4114800" y="3057436"/>
            <a:ext cx="3124200" cy="2371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 flipV="1">
            <a:off x="4114800" y="1685836"/>
            <a:ext cx="33528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14800" y="2457272"/>
            <a:ext cx="3581400" cy="3181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926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"/>
            <a:ext cx="792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4000" b="1" dirty="0" smtClean="0">
                <a:solidFill>
                  <a:srgbClr val="002060"/>
                </a:solidFill>
              </a:rPr>
              <a:t>এসো মিল করি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68580"/>
            <a:ext cx="9235440" cy="692658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73" y="1389379"/>
            <a:ext cx="3777176" cy="5069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8796" y="3352800"/>
            <a:ext cx="4080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650081" cy="1247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1" y="997803"/>
            <a:ext cx="70866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en-US" sz="4800" dirty="0">
              <a:ln w="66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75773"/>
      </p:ext>
    </p:extLst>
  </p:cSld>
  <p:clrMapOvr>
    <a:masterClrMapping/>
  </p:clrMapOvr>
  <p:transition>
    <p:sndAc>
      <p:stSnd>
        <p:snd r:embed="rId2" name="Phool phote-musi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\Desktop\Picture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1" y="152400"/>
            <a:ext cx="8839198" cy="255454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8000" b="1" dirty="0" smtClean="0">
              <a:latin typeface="Monotype Corsiva" pitchFamily="66" charset="0"/>
              <a:cs typeface="SutonnyMJ" pitchFamily="2" charset="0"/>
            </a:endParaRPr>
          </a:p>
          <a:p>
            <a:pPr algn="ctr"/>
            <a:endParaRPr lang="en-US" sz="8000" b="1" dirty="0" smtClean="0">
              <a:solidFill>
                <a:srgbClr val="92D050"/>
              </a:solidFill>
              <a:latin typeface="Monotype Corsiva" pitchFamily="66" charset="0"/>
              <a:cs typeface="SutonnyMJ" pitchFamily="2" charset="0"/>
            </a:endParaRPr>
          </a:p>
        </p:txBody>
      </p:sp>
      <p:pic>
        <p:nvPicPr>
          <p:cNvPr id="7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-770676" y="1170330"/>
            <a:ext cx="2738648" cy="2311087"/>
          </a:xfrm>
          <a:prstGeom prst="rect">
            <a:avLst/>
          </a:prstGeom>
          <a:noFill/>
        </p:spPr>
      </p:pic>
      <p:pic>
        <p:nvPicPr>
          <p:cNvPr id="8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-770676" y="-623945"/>
            <a:ext cx="2738648" cy="2311087"/>
          </a:xfrm>
          <a:prstGeom prst="rect">
            <a:avLst/>
          </a:prstGeom>
          <a:noFill/>
        </p:spPr>
      </p:pic>
      <p:pic>
        <p:nvPicPr>
          <p:cNvPr id="10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7476">
            <a:off x="194680" y="-471545"/>
            <a:ext cx="2738648" cy="2311087"/>
          </a:xfrm>
          <a:prstGeom prst="rect">
            <a:avLst/>
          </a:prstGeom>
          <a:noFill/>
        </p:spPr>
      </p:pic>
      <p:pic>
        <p:nvPicPr>
          <p:cNvPr id="12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3626" flipH="1">
            <a:off x="7605982" y="2767816"/>
            <a:ext cx="2858688" cy="2258893"/>
          </a:xfrm>
          <a:prstGeom prst="rect">
            <a:avLst/>
          </a:prstGeom>
          <a:noFill/>
        </p:spPr>
      </p:pic>
      <p:pic>
        <p:nvPicPr>
          <p:cNvPr id="13" name="Picture 3" descr="D:\Image\Gif 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3626" flipH="1">
            <a:off x="7494782" y="4259093"/>
            <a:ext cx="2476584" cy="1584007"/>
          </a:xfrm>
          <a:prstGeom prst="rect">
            <a:avLst/>
          </a:prstGeom>
          <a:noFill/>
        </p:spPr>
      </p:pic>
      <p:pic>
        <p:nvPicPr>
          <p:cNvPr id="3" name="Picture 2" descr="D:\Contant Pic\Picture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169158"/>
            <a:ext cx="8839198" cy="16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399" y="2743200"/>
            <a:ext cx="8839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38F729"/>
                </a:solidFill>
                <a:latin typeface="NikoshBAN" pitchFamily="2" charset="0"/>
                <a:cs typeface="NikoshBAN" pitchFamily="2" charset="0"/>
              </a:rPr>
              <a:t>   সবাইকে আন্তরিক ধন্যবাদ জানিয়ে- </a:t>
            </a:r>
            <a:endParaRPr lang="bn-BD" sz="5400" b="1" dirty="0">
              <a:solidFill>
                <a:srgbClr val="38F7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648" y="5029200"/>
            <a:ext cx="785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 </a:t>
            </a:r>
            <a:r>
              <a:rPr lang="bn-BD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বিদায় ।</a:t>
            </a:r>
          </a:p>
        </p:txBody>
      </p:sp>
    </p:spTree>
    <p:extLst>
      <p:ext uri="{BB962C8B-B14F-4D97-AF65-F5344CB8AC3E}">
        <p14:creationId xmlns:p14="http://schemas.microsoft.com/office/powerpoint/2010/main" val="6490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9017E-6 L 1.09011 0.0187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9017E-6 L 1.09011 0.01873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9017E-6 L 1.09011 0.01873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526E-6 L -1.08368 -0.00878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526E-6 L -1.08368 -0.0087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6463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n 2"/>
          <p:cNvSpPr/>
          <p:nvPr/>
        </p:nvSpPr>
        <p:spPr>
          <a:xfrm>
            <a:off x="5029200" y="4572000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981200" y="4520376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772256" y="1801320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905856" y="1828800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052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56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702" y="99435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75456" y="1558679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6156" y="1930063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" y="3276600"/>
            <a:ext cx="792285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191000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116" y="4445950"/>
            <a:ext cx="2523884" cy="888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429000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657600"/>
            <a:ext cx="107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4572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70" y="381000"/>
            <a:ext cx="1246030" cy="4013835"/>
          </a:xfrm>
          <a:prstGeom prst="rect">
            <a:avLst/>
          </a:prstGeom>
        </p:spPr>
      </p:pic>
      <p:pic>
        <p:nvPicPr>
          <p:cNvPr id="22" name="Picture 21" descr="0-glitter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1095" y="4984456"/>
            <a:ext cx="1614072" cy="14251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29656" y="2616517"/>
            <a:ext cx="188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057400"/>
            <a:ext cx="8686800" cy="449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C000"/>
                </a:solidFill>
              </a:rPr>
              <a:t>পাঠ নং-১৩</a:t>
            </a:r>
          </a:p>
          <a:p>
            <a:pPr algn="ctr"/>
            <a:endParaRPr lang="bn-BD" sz="4400" b="1" dirty="0"/>
          </a:p>
          <a:p>
            <a:pPr algn="ctr"/>
            <a:r>
              <a:rPr lang="bn-BD" sz="4400" b="1" dirty="0">
                <a:solidFill>
                  <a:srgbClr val="FFFF00"/>
                </a:solidFill>
              </a:rPr>
              <a:t>পাঠের শিরোনাম-বর্ণ শিখি  </a:t>
            </a:r>
          </a:p>
          <a:p>
            <a:pPr algn="ctr"/>
            <a:r>
              <a:rPr lang="bn-BD" sz="4400" b="1" dirty="0">
                <a:solidFill>
                  <a:srgbClr val="FFFF00"/>
                </a:solidFill>
              </a:rPr>
              <a:t>ক  খ  গ   ঘ  ঙ </a:t>
            </a:r>
          </a:p>
          <a:p>
            <a:pPr algn="ctr"/>
            <a:r>
              <a:rPr lang="bn-BD" sz="4400" b="1" dirty="0">
                <a:solidFill>
                  <a:srgbClr val="FFFF00"/>
                </a:solidFill>
              </a:rPr>
              <a:t>পাঠের অংশ-ছবি দেখি ও শব্দ বলি</a:t>
            </a:r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04800"/>
            <a:ext cx="8686800" cy="15262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FF0000"/>
              </a:solidFill>
            </a:endParaRPr>
          </a:p>
          <a:p>
            <a:pPr algn="ctr"/>
            <a:r>
              <a:rPr lang="bn-BD" sz="6000" b="1" dirty="0" smtClean="0">
                <a:solidFill>
                  <a:srgbClr val="FF0000"/>
                </a:solidFill>
              </a:rPr>
              <a:t>শিখনফল</a:t>
            </a:r>
            <a:r>
              <a:rPr lang="bn-BD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8839200" cy="43088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sz="4000" b="1" dirty="0" smtClean="0"/>
          </a:p>
          <a:p>
            <a:pPr algn="ctr"/>
            <a:r>
              <a:rPr lang="bn-BD" sz="4000" b="1" dirty="0" smtClean="0">
                <a:solidFill>
                  <a:srgbClr val="FFFF00"/>
                </a:solidFill>
              </a:rPr>
              <a:t>স্পষ্ট,শুব্দ ও প্রমিত উচ্চারনে সাবলিল ভাবে ব্যাঞ্জনবর্ণ পড়তে পারবে।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এসো আমরা একটি ভিডিও দেখিঃ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450556"/>
              </p:ext>
            </p:extLst>
          </p:nvPr>
        </p:nvGraphicFramePr>
        <p:xfrm>
          <a:off x="1758950" y="3124200"/>
          <a:ext cx="56245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5625000" imgH="607680" progId="Package">
                  <p:embed/>
                </p:oleObj>
              </mc:Choice>
              <mc:Fallback>
                <p:oleObj name="Packager Shell Object" showAsIcon="1" r:id="rId3" imgW="562500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950" y="3124200"/>
                        <a:ext cx="562451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0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44565"/>
            <a:ext cx="8610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রিড- ই -কনটেন্ট</a:t>
            </a:r>
            <a:endParaRPr lang="en-US" sz="4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383745"/>
              </p:ext>
            </p:extLst>
          </p:nvPr>
        </p:nvGraphicFramePr>
        <p:xfrm>
          <a:off x="4138613" y="3124200"/>
          <a:ext cx="8667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3" imgW="866160" imgH="607680" progId="Package">
                  <p:embed/>
                </p:oleObj>
              </mc:Choice>
              <mc:Fallback>
                <p:oleObj name="Packager Shell Object" showAsIcon="1" r:id="rId3" imgW="86616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613" y="3124200"/>
                        <a:ext cx="866775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5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 r="80179" b="18539"/>
          <a:stretch/>
        </p:blipFill>
        <p:spPr bwMode="auto">
          <a:xfrm>
            <a:off x="304800" y="1295400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18660" r="54410" b="14045"/>
          <a:stretch/>
        </p:blipFill>
        <p:spPr bwMode="auto">
          <a:xfrm>
            <a:off x="5181600" y="1295400"/>
            <a:ext cx="373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5" t="36526" r="27541" b="14045"/>
          <a:stretch/>
        </p:blipFill>
        <p:spPr bwMode="auto">
          <a:xfrm>
            <a:off x="304800" y="4067296"/>
            <a:ext cx="3657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9" t="23424" r="2499" b="22382"/>
          <a:stretch/>
        </p:blipFill>
        <p:spPr bwMode="auto">
          <a:xfrm>
            <a:off x="5181600" y="4067296"/>
            <a:ext cx="3733800" cy="23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8686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ছবির দিকে তাকাও।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139</Words>
  <Application>Microsoft Office PowerPoint</Application>
  <PresentationFormat>On-screen Show (4:3)</PresentationFormat>
  <Paragraphs>170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Package</vt:lpstr>
      <vt:lpstr>Packager Shell Object</vt:lpstr>
      <vt:lpstr>PowerPoint Presentation</vt:lpstr>
      <vt:lpstr>     পাঠ  উপস্থাপনায়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54</cp:revision>
  <dcterms:created xsi:type="dcterms:W3CDTF">2006-08-16T00:00:00Z</dcterms:created>
  <dcterms:modified xsi:type="dcterms:W3CDTF">2019-10-25T18:51:41Z</dcterms:modified>
</cp:coreProperties>
</file>