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iqur Rahman" initials="AR" lastIdx="1" clrIdx="0">
    <p:extLst>
      <p:ext uri="{19B8F6BF-5375-455C-9EA6-DF929625EA0E}">
        <p15:presenceInfo xmlns:p15="http://schemas.microsoft.com/office/powerpoint/2012/main" userId="Atiqur Ra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988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4T20:54:29.982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02856-300D-4D29-A80F-8B93C724093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F43F-A733-46C7-A763-CDF6BBE2E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abibakhand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8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05" y="5288340"/>
            <a:ext cx="8606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মেয়েরা দুইখন্ড কাপড় পরে। উপরের অংশকে বলা হয়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'পানচি'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 নিচের অংশকে বলা হয়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'পাড়হাট'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ছেলেরা আগে ধুতি পরতেন। বর্তমানে লুঙ্গি, গেঞ্জি ও শার্ট পরে।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40935" y="212098"/>
            <a:ext cx="4934460" cy="4572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পোশাক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8685" y="957503"/>
            <a:ext cx="11698515" cy="4240247"/>
            <a:chOff x="188685" y="970382"/>
            <a:chExt cx="8544018" cy="424024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6880" y="1002495"/>
              <a:ext cx="4975823" cy="42081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85" y="970382"/>
              <a:ext cx="3276606" cy="42257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2204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04917"/>
            <a:ext cx="12192000" cy="57647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খাবার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990600"/>
            <a:ext cx="4781549" cy="4752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6265"/>
            <a:ext cx="5611304" cy="4687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292260" y="6042052"/>
            <a:ext cx="2215066" cy="407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5735" y="5956327"/>
            <a:ext cx="2215066" cy="407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07543" y="292003"/>
            <a:ext cx="3290634" cy="57647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খাবার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1269973"/>
            <a:ext cx="5457370" cy="43325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95400"/>
            <a:ext cx="5123543" cy="44071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176879" y="5876342"/>
            <a:ext cx="1759226" cy="4075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99086" y="5783073"/>
            <a:ext cx="1436913" cy="4075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3815"/>
            <a:ext cx="12067504" cy="6099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বিশেষ খাবার 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8686" y="957943"/>
            <a:ext cx="11878818" cy="4746171"/>
            <a:chOff x="572790" y="1169892"/>
            <a:chExt cx="11005127" cy="46345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36"/>
            <a:stretch/>
          </p:blipFill>
          <p:spPr>
            <a:xfrm>
              <a:off x="7594874" y="1169892"/>
              <a:ext cx="3983043" cy="46345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539" y="1169893"/>
              <a:ext cx="3347342" cy="46345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90" y="1169894"/>
              <a:ext cx="3326855" cy="46345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988458" y="5773524"/>
            <a:ext cx="5388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'নালিতা'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নামে এক ধরণের খাবার খান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 পাট গাছের পাতা দিয়ে রান্না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anto-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348343" y="1063605"/>
            <a:ext cx="5112299" cy="4742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072397" y="5903893"/>
            <a:ext cx="5272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মাঘ মাসে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'মাঘ সিম'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হলো ঘর বানানোর জন্য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বন থেকে খড় কুড়ানোর উৎসব।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49" y="1088573"/>
            <a:ext cx="6007893" cy="4702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675592" y="347987"/>
            <a:ext cx="3741208" cy="4572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2725" y="6273225"/>
            <a:ext cx="8468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 ওমাঘ মাসে বসন্তের প্রথম দিনের উৎসব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46424622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551543" y="1266259"/>
            <a:ext cx="5278042" cy="4913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Picture 3" descr="baha_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6076307" y="1259868"/>
            <a:ext cx="5752836" cy="489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4212325" y="417684"/>
            <a:ext cx="3499127" cy="4572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3" y="5669041"/>
            <a:ext cx="11604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আষাঢ় মাসে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'এর কংশিম'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 প্রতিটি পরিবার থেকে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দেবতাদের উদ্দেশে একটি করে মুরগি উৎসর্গ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asanto-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478971" y="1276036"/>
            <a:ext cx="5679782" cy="4268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Picture 2" descr="C:\Users\ZISAN\Desktop\saotal\sa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187" y="1277257"/>
            <a:ext cx="5136777" cy="4252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4464834" y="318959"/>
            <a:ext cx="3318144" cy="4572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566" y="5737240"/>
            <a:ext cx="1169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ভাদ্র মাসে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'হাড়িয়ার সিম'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 ফসলের 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বারোয়ারি ভোগ দেওয়া হয়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ZISAN\Desktop\saotal\sa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599" y="1117600"/>
            <a:ext cx="5472953" cy="449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4g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45143" y="1132114"/>
            <a:ext cx="5381598" cy="44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2689874" y="318959"/>
            <a:ext cx="4314355" cy="4572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9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104" y="627944"/>
            <a:ext cx="7495503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(৫মিনিট)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1204174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সাঁওতালদের প্রধান পাঁচটি উৎসবের নাম ও কোন মাসে কোন উৎসব পালন করা হয়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1085" y="341006"/>
            <a:ext cx="7037918" cy="646331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বইয়ের সাথে সংযোগ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sp>
        <p:nvSpPr>
          <p:cNvPr id="5" name="Snip Same Side Corner Rectangle 1"/>
          <p:cNvSpPr/>
          <p:nvPr/>
        </p:nvSpPr>
        <p:spPr>
          <a:xfrm>
            <a:off x="0" y="2133600"/>
            <a:ext cx="12192000" cy="25908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8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পঠন</a:t>
            </a:r>
            <a:endParaRPr lang="en-US" sz="8800" u="sng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- ১19-১২0</a:t>
            </a:r>
            <a:endParaRPr lang="en-US" sz="8800" u="sng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2815" y="4915017"/>
            <a:ext cx="12103101" cy="151628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spc="127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b="1" spc="12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127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spc="12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IN" sz="9600" b="1" spc="127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58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8B682-158E-4C40-B512-BD149E652FCA}"/>
              </a:ext>
            </a:extLst>
          </p:cNvPr>
          <p:cNvSpPr txBox="1"/>
          <p:nvPr/>
        </p:nvSpPr>
        <p:spPr>
          <a:xfrm>
            <a:off x="2017485" y="472111"/>
            <a:ext cx="546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দ্বারা শূন্যস্থান পূরণ কর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1285" y="2967335"/>
            <a:ext cx="711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সাঁওতালদের প্রধান খাবার _____________।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4423" y="4011551"/>
            <a:ext cx="677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সাঁওতাল মেয়েরা _____________ কাপড় পরেন।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9397" y="5129300"/>
            <a:ext cx="676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৩. সাঁওতালদের প্রধান উৎসব ____________টি।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35068" y="1657541"/>
            <a:ext cx="78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1173" y="1641204"/>
            <a:ext cx="101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দুইখন্ড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4409" y="1566510"/>
            <a:ext cx="85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29114 0.187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1736 L -0.01328 0.32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13412 0.51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51117"/>
            <a:ext cx="11539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SutonnyMJ" pitchFamily="2" charset="0"/>
                <a:cs typeface="NikoshBAN" panose="02000000000000000000" pitchFamily="2" charset="0"/>
              </a:rPr>
              <a:t>তোমাদের </a:t>
            </a:r>
            <a:r>
              <a:rPr lang="en-US" sz="4000" dirty="0" err="1">
                <a:latin typeface="SutonnyMJ" pitchFamily="2" charset="0"/>
                <a:cs typeface="NikoshBAN" panose="02000000000000000000" pitchFamily="2" charset="0"/>
              </a:rPr>
              <a:t>জানা</a:t>
            </a:r>
            <a:r>
              <a:rPr lang="en-US" sz="40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SutonnyMJ" pitchFamily="2" charset="0"/>
                <a:cs typeface="NikoshBAN" panose="02000000000000000000" pitchFamily="2" charset="0"/>
              </a:rPr>
              <a:t>যে কোন </a:t>
            </a:r>
            <a:r>
              <a:rPr lang="en-US" sz="4000" dirty="0">
                <a:latin typeface="SutonnyMJ" pitchFamily="2" charset="0"/>
                <a:cs typeface="NikoshBAN" panose="02000000000000000000" pitchFamily="2" charset="0"/>
              </a:rPr>
              <a:t>১টি </a:t>
            </a:r>
            <a:r>
              <a:rPr lang="bn-BD" sz="4000" dirty="0">
                <a:latin typeface="SutonnyMJ" pitchFamily="2" charset="0"/>
                <a:cs typeface="NikoshBAN" panose="02000000000000000000" pitchFamily="2" charset="0"/>
              </a:rPr>
              <a:t>ক্ষুদ্র নৃগোষ্ঠী সম্পর্কে ৫টি বাক্য লিখে আনবে। </a:t>
            </a:r>
            <a:endParaRPr lang="en-IN" sz="4000" dirty="0"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0175" y="1425039"/>
            <a:ext cx="2176529" cy="7694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0496"/>
            <a:ext cx="11290852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26" y="1570557"/>
            <a:ext cx="7177097" cy="486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2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34545" y="1949780"/>
            <a:ext cx="540328" cy="3605200"/>
            <a:chOff x="4401404" y="805218"/>
            <a:chExt cx="225158" cy="4285397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504601" y="805218"/>
              <a:ext cx="8530" cy="428539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4616327" y="1435017"/>
              <a:ext cx="10235" cy="31919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4401404" y="1422134"/>
              <a:ext cx="1" cy="31919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7347177" y="4171473"/>
            <a:ext cx="48448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সময়ঃ50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67" y="4171473"/>
            <a:ext cx="491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4855" y="3601658"/>
            <a:ext cx="6952322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ইব্রাহিম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খলিল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বক্রিকান্দি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ibrakimkhalil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6065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01815806065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963" y="851138"/>
            <a:ext cx="2487240" cy="2942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40" y="532337"/>
            <a:ext cx="2465580" cy="2243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193535" y="466417"/>
            <a:ext cx="2082019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" y="928912"/>
            <a:ext cx="5353853" cy="50509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114800" y="123588"/>
            <a:ext cx="3165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দেখে বলি......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159" y="6038162"/>
            <a:ext cx="605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সংস্কৃতি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86" y="899772"/>
            <a:ext cx="5642392" cy="5109249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</p:pic>
      <p:sp>
        <p:nvSpPr>
          <p:cNvPr id="2" name="Rectangle 1"/>
          <p:cNvSpPr/>
          <p:nvPr/>
        </p:nvSpPr>
        <p:spPr>
          <a:xfrm>
            <a:off x="1612250" y="6077321"/>
            <a:ext cx="3400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</p:spTree>
    <p:extLst>
      <p:ext uri="{BB962C8B-B14F-4D97-AF65-F5344CB8AC3E}">
        <p14:creationId xmlns:p14="http://schemas.microsoft.com/office/powerpoint/2010/main" val="22797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0259" y="219714"/>
            <a:ext cx="3340552" cy="654508"/>
          </a:xfrm>
          <a:prstGeom prst="rect">
            <a:avLst/>
          </a:prstGeom>
          <a:noFill/>
          <a:ln w="28575">
            <a:noFill/>
          </a:ln>
        </p:spPr>
        <p:txBody>
          <a:bodyPr wrap="square" lIns="38576" tIns="19289" rIns="38576" bIns="19289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দেখে বলি......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3" y="1640015"/>
            <a:ext cx="5799080" cy="42842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8" y="1640016"/>
            <a:ext cx="4974816" cy="42842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734461" y="6150114"/>
            <a:ext cx="5950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সংস্কৃতি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2701" y="5997153"/>
            <a:ext cx="347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বিদ্রোহ দিবশ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6811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2293333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BD" sz="9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 ধারা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5529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282" y="188259"/>
            <a:ext cx="1188271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3"/>
            <a:r>
              <a:rPr lang="bn-BD" sz="54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54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54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ওতালদরা কোন নৃগোষ্ঠীভূক্ত লোক বলতে পারবে </a:t>
            </a:r>
          </a:p>
          <a:p>
            <a:endParaRPr lang="bn-BD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সাঁওতালদের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ব্যবস্থা ব্যাখ্যা করতে পারবে            </a:t>
            </a:r>
          </a:p>
          <a:p>
            <a:endParaRPr lang="bn-BD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সাঁওতালদের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অর্থনৈতিক জীবন বর্ণনা করতে পারবে</a:t>
            </a:r>
          </a:p>
          <a:p>
            <a:endParaRPr lang="bn-BD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৪।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সংস্কৃতি  (পোশাক, খাদ্য ও উৎসব) বর্ণনা করতে পারবে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0340"/>
            <a:ext cx="5424055" cy="951207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সাঁওতালদের অবস্থান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999" y="1698173"/>
            <a:ext cx="46982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34" y="742717"/>
            <a:ext cx="6247257" cy="58630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80764" y="4206901"/>
            <a:ext cx="1848971" cy="5143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রাজশাহী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6163" y="5753769"/>
            <a:ext cx="1848971" cy="514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66249" y="5739254"/>
            <a:ext cx="1848971" cy="5143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0679" y="4206901"/>
            <a:ext cx="1848971" cy="5143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569220" y="1563233"/>
            <a:ext cx="347870" cy="332191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5-Point Star 9"/>
          <p:cNvSpPr/>
          <p:nvPr/>
        </p:nvSpPr>
        <p:spPr>
          <a:xfrm>
            <a:off x="6657729" y="1654612"/>
            <a:ext cx="347870" cy="332191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5-Point Star 10"/>
          <p:cNvSpPr/>
          <p:nvPr/>
        </p:nvSpPr>
        <p:spPr>
          <a:xfrm>
            <a:off x="6734792" y="2563128"/>
            <a:ext cx="347870" cy="332191"/>
          </a:xfrm>
          <a:prstGeom prst="star5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5-Point Star 11"/>
          <p:cNvSpPr/>
          <p:nvPr/>
        </p:nvSpPr>
        <p:spPr>
          <a:xfrm>
            <a:off x="7609841" y="2397032"/>
            <a:ext cx="347870" cy="33219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397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364" y="764777"/>
            <a:ext cx="5370672" cy="70788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40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(৩মিনিট)</a:t>
            </a:r>
            <a:endParaRPr lang="en-US" sz="40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780" y="1918881"/>
            <a:ext cx="7823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ওতালদরা কোন নৃগোষ্ঠীভূক্ত লোক বল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370" y="2882627"/>
            <a:ext cx="749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আস্ট্রলয়েড নৃগোষ্ঠীভূক্ত লোক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356</Words>
  <Application>Microsoft Office PowerPoint</Application>
  <PresentationFormat>Widescreen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city</dc:creator>
  <cp:lastModifiedBy>city</cp:lastModifiedBy>
  <cp:revision>52</cp:revision>
  <dcterms:created xsi:type="dcterms:W3CDTF">2019-10-21T11:52:59Z</dcterms:created>
  <dcterms:modified xsi:type="dcterms:W3CDTF">2019-11-04T16:46:28Z</dcterms:modified>
</cp:coreProperties>
</file>