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9" r:id="rId2"/>
    <p:sldId id="277" r:id="rId3"/>
    <p:sldId id="278" r:id="rId4"/>
    <p:sldId id="281" r:id="rId5"/>
    <p:sldId id="287" r:id="rId6"/>
    <p:sldId id="288" r:id="rId7"/>
    <p:sldId id="289" r:id="rId8"/>
    <p:sldId id="290" r:id="rId9"/>
    <p:sldId id="291" r:id="rId10"/>
    <p:sldId id="292" r:id="rId11"/>
    <p:sldId id="280" r:id="rId12"/>
    <p:sldId id="263" r:id="rId13"/>
    <p:sldId id="282" r:id="rId14"/>
    <p:sldId id="294" r:id="rId15"/>
    <p:sldId id="284" r:id="rId16"/>
    <p:sldId id="295" r:id="rId17"/>
    <p:sldId id="296" r:id="rId18"/>
    <p:sldId id="274" r:id="rId19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74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08426-AE12-4561-B1B4-CD8AD8EFBD5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64539-CDB8-4BE8-9D6A-18B020BA7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40_F_208489551_5P7YipSwdNXzZYde1FTVl7VgFn6SOlH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144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419100"/>
            <a:ext cx="3886200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kern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kern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kern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000" b="1" kern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15" name="Picture 14" descr="geum.jpg"/>
          <p:cNvPicPr>
            <a:picLocks noChangeAspect="1"/>
          </p:cNvPicPr>
          <p:nvPr/>
        </p:nvPicPr>
        <p:blipFill>
          <a:blip r:embed="rId3"/>
          <a:srcRect l="15054" t="1754" r="22581" b="3509"/>
          <a:stretch>
            <a:fillRect/>
          </a:stretch>
        </p:blipFill>
        <p:spPr>
          <a:xfrm>
            <a:off x="1828800" y="1028700"/>
            <a:ext cx="4648200" cy="4114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6172200" y="3924300"/>
            <a:ext cx="2362200" cy="108768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915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cbook-hd-abstract-wallpapers-humor-background-images-trees-simple-stock-images-high-res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 descr="wq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500"/>
            <a:ext cx="3581400" cy="2107333"/>
          </a:xfrm>
          <a:prstGeom prst="rect">
            <a:avLst/>
          </a:prstGeom>
        </p:spPr>
      </p:pic>
      <p:pic>
        <p:nvPicPr>
          <p:cNvPr id="3" name="Picture 2" descr="ag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66700"/>
            <a:ext cx="2908514" cy="2057400"/>
          </a:xfrm>
          <a:prstGeom prst="rect">
            <a:avLst/>
          </a:prstGeom>
        </p:spPr>
      </p:pic>
      <p:pic>
        <p:nvPicPr>
          <p:cNvPr id="5" name="Picture 4" descr="AAMM-tahirpur-BGB-koyla-atok-news1mk-23.02.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933700"/>
            <a:ext cx="2895600" cy="1981200"/>
          </a:xfrm>
          <a:prstGeom prst="rect">
            <a:avLst/>
          </a:prstGeom>
        </p:spPr>
      </p:pic>
      <p:pic>
        <p:nvPicPr>
          <p:cNvPr id="6" name="Picture 5" descr="sret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933700"/>
            <a:ext cx="34290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2324100"/>
            <a:ext cx="609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রূপা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2324100"/>
            <a:ext cx="1219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চুনা পাথর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991100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খনিজ তৈল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914900"/>
            <a:ext cx="1066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কয়লা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fg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3" name="Picture 12" descr="fn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0500"/>
            <a:ext cx="2971800" cy="2209800"/>
          </a:xfrm>
          <a:prstGeom prst="rect">
            <a:avLst/>
          </a:prstGeom>
        </p:spPr>
      </p:pic>
      <p:pic>
        <p:nvPicPr>
          <p:cNvPr id="14" name="Picture 13" descr="x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95300"/>
            <a:ext cx="3048000" cy="1840230"/>
          </a:xfrm>
          <a:prstGeom prst="rect">
            <a:avLst/>
          </a:prstGeom>
        </p:spPr>
      </p:pic>
      <p:pic>
        <p:nvPicPr>
          <p:cNvPr id="15" name="Picture 14" descr="we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009900"/>
            <a:ext cx="3200400" cy="1743075"/>
          </a:xfrm>
          <a:prstGeom prst="rect">
            <a:avLst/>
          </a:prstGeom>
        </p:spPr>
      </p:pic>
      <p:pic>
        <p:nvPicPr>
          <p:cNvPr id="16" name="Picture 15" descr="edr7i.jpg"/>
          <p:cNvPicPr>
            <a:picLocks noChangeAspect="1"/>
          </p:cNvPicPr>
          <p:nvPr/>
        </p:nvPicPr>
        <p:blipFill>
          <a:blip r:embed="rId6"/>
          <a:srcRect l="5455" t="13333" r="1818" b="13333"/>
          <a:stretch>
            <a:fillRect/>
          </a:stretch>
        </p:blipFill>
        <p:spPr>
          <a:xfrm>
            <a:off x="914400" y="2933700"/>
            <a:ext cx="3439700" cy="182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000" y="24765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মার্বেল পাথর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991100"/>
            <a:ext cx="6934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আমরা যাহা কিছু দেখেছি এগুলো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ধরণের প্রাকৃতিক সম্পদের ছবি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25527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প্রাকৃতিক গ্যাস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40_F_208489551_5P7YipSwdNXzZYde1FTVl7VgFn6SOlH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3" y="0"/>
            <a:ext cx="9151143" cy="5715000"/>
          </a:xfrm>
          <a:prstGeom prst="rect">
            <a:avLst/>
          </a:prstGeom>
        </p:spPr>
      </p:pic>
      <p:pic>
        <p:nvPicPr>
          <p:cNvPr id="6" name="Picture 5" descr="r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485900"/>
            <a:ext cx="5029200" cy="3254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4191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প্রকৃতি থেকে পাওয়া যা কিছু আমাদের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কাজে লাগে তাই প্রাকৃতিক সম্পদ।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914900"/>
            <a:ext cx="2971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সূর্যের আলো প্রাকৃতিক সম্পদ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smos-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419100"/>
            <a:ext cx="2057400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17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628900"/>
            <a:ext cx="2286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105400" y="1181100"/>
            <a:ext cx="304800" cy="1295400"/>
          </a:xfrm>
          <a:prstGeom prst="downArrow">
            <a:avLst>
              <a:gd name="adj1" fmla="val 10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9" descr="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00100"/>
            <a:ext cx="3194346" cy="42903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4953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9525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endParaRPr lang="en-US" sz="24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:-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মেঘনা</a:t>
            </a:r>
            <a:endParaRPr lang="en-US" sz="24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 :-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যমুনা</a:t>
            </a:r>
            <a:endParaRPr lang="en-US" sz="24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:-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ব্রহ্মপুত্র</a:t>
            </a:r>
            <a:endParaRPr lang="en-US" sz="24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ij[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342900"/>
            <a:ext cx="1371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7145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সম্পদ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24765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31623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38481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104901"/>
            <a:ext cx="693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800" u="sng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.....................।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রূপা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………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…….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………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উৎপাদনে ব্যবহৃত হয়।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f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495300"/>
            <a:ext cx="50292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বামপাশের শব্দের সাথে ডানপাশের শব্দের মিল করি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562100"/>
          <a:ext cx="5638800" cy="2286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622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বাম পাশ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ডানপাশ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সোনা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অনবায়ন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যোগ্য সম্পদ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নদী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নবায়নযোগ্য সম্পদ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সূর্যের আলো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পানি সম্পদ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প্রাকৃতিক গ্যাস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সম্পদ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362200" y="2247900"/>
            <a:ext cx="1600200" cy="1447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400" y="2705100"/>
            <a:ext cx="1828800" cy="457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95600" y="2324100"/>
            <a:ext cx="10668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48000" y="2781300"/>
            <a:ext cx="914400" cy="8382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181100"/>
            <a:ext cx="1905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171700"/>
            <a:ext cx="5410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কয়েকটি প্রাকৃতিক সম্পদের নাম ও উদাহরণ সহ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লিখে আনবে।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বাংলাদেশে কোন কোন প্রাকৃতিক সম্পদ রয়েছে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and-yellow-bokeh-lights-vector-4688854.jpg"/>
          <p:cNvPicPr>
            <a:picLocks noChangeAspect="1"/>
          </p:cNvPicPr>
          <p:nvPr/>
        </p:nvPicPr>
        <p:blipFill>
          <a:blip r:embed="rId2"/>
          <a:srcRect b="733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 descr="05420abdbfe90f1940afef49bbb627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181100"/>
            <a:ext cx="4564380" cy="38626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495300"/>
            <a:ext cx="4648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সুস্থ থেকো ভালো থেকো &gt;&gt;&gt;&gt;&gt;&gt;&gt;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533900"/>
            <a:ext cx="3810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 আসি, বিদায় &gt;&gt;&gt;&gt;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nth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571500"/>
            <a:ext cx="243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62100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মামুনুর রশিদ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রাজবাড়ী মডেল সরকারি প্রাথমিক বিদ্যালয়।</a:t>
            </a:r>
            <a:endParaRPr lang="en-US" sz="280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মানিকছড়ি, খাগড়াছড়ি</a:t>
            </a:r>
            <a:r>
              <a:rPr 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485900"/>
            <a:ext cx="2048959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altLang="en-US" sz="3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723900"/>
            <a:ext cx="3886200" cy="224676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 ,</a:t>
            </a:r>
            <a:r>
              <a:rPr lang="bn-BD" alt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alt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০৭ </a:t>
            </a:r>
            <a:endParaRPr lang="en-US" sz="280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bn-BD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 সম্পদ </a:t>
            </a:r>
            <a:endParaRPr lang="as-IN" sz="280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80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280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280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০৩/১১/২০১৯ </a:t>
            </a:r>
            <a:r>
              <a:rPr lang="en-US" sz="280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ligh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266700"/>
            <a:ext cx="17526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u="sng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57300"/>
            <a:ext cx="6781800" cy="181588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১৭.১.১  বাংলাদেশের প্রাকৃতিক সম্পদের নাম বলতে পারবে।</a:t>
            </a:r>
          </a:p>
          <a:p>
            <a:r>
              <a:rPr lang="bn-BD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১৭.১.২  ভূমিসম্পদ,পানিসম্পদ ও বনজ সম্পদ সম্পর্কে</a:t>
            </a:r>
          </a:p>
          <a:p>
            <a:r>
              <a:rPr lang="bn-BD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      বর্ণনা করতে পারবে।</a:t>
            </a:r>
          </a:p>
          <a:p>
            <a:r>
              <a:rPr lang="bn-BD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১৭.৪.১  প্রাকৃতিক সম্পদের শ্রেণিবিভাগ করতে পারবে।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"/>
            <a:ext cx="9144000" cy="5694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876300"/>
            <a:ext cx="4572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আমরা কিছু ছবি দেখি......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na34526221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Picture 2" descr="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42900"/>
            <a:ext cx="2819400" cy="1492154"/>
          </a:xfrm>
          <a:prstGeom prst="rect">
            <a:avLst/>
          </a:prstGeom>
        </p:spPr>
      </p:pic>
      <p:pic>
        <p:nvPicPr>
          <p:cNvPr id="4" name="Picture 3" descr="re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2900"/>
            <a:ext cx="2762250" cy="1676400"/>
          </a:xfrm>
          <a:prstGeom prst="rect">
            <a:avLst/>
          </a:prstGeom>
        </p:spPr>
      </p:pic>
      <p:pic>
        <p:nvPicPr>
          <p:cNvPr id="5" name="Picture 4" descr="restdyf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781300"/>
            <a:ext cx="2667000" cy="1676400"/>
          </a:xfrm>
          <a:prstGeom prst="rect">
            <a:avLst/>
          </a:prstGeom>
        </p:spPr>
      </p:pic>
      <p:pic>
        <p:nvPicPr>
          <p:cNvPr id="6" name="Picture 5" descr="bristi-2019-05-11-11-43-1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857500"/>
            <a:ext cx="28194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18669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7625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সাগর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0955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6101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f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 descr="w y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"/>
            <a:ext cx="3486150" cy="1945886"/>
          </a:xfrm>
          <a:prstGeom prst="rect">
            <a:avLst/>
          </a:prstGeom>
        </p:spPr>
      </p:pic>
      <p:pic>
        <p:nvPicPr>
          <p:cNvPr id="3" name="Picture 2" descr="yuu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90500"/>
            <a:ext cx="3429000" cy="2133600"/>
          </a:xfrm>
          <a:prstGeom prst="rect">
            <a:avLst/>
          </a:prstGeom>
        </p:spPr>
      </p:pic>
      <p:pic>
        <p:nvPicPr>
          <p:cNvPr id="4" name="Picture 3" descr="15381510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552700"/>
            <a:ext cx="3581400" cy="2332736"/>
          </a:xfrm>
          <a:prstGeom prst="rect">
            <a:avLst/>
          </a:prstGeom>
        </p:spPr>
      </p:pic>
      <p:pic>
        <p:nvPicPr>
          <p:cNvPr id="5" name="Picture 4" descr="current_460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1" y="2552700"/>
            <a:ext cx="3352800" cy="233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9911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রান্না করা, ধোঁয়া, ফসল ফলানো এবং বিদ্যুৎ উৎপাদন </a:t>
            </a:r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পানির প্রয়োজন।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de-background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 descr="u8p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90700"/>
            <a:ext cx="3048000" cy="2032000"/>
          </a:xfrm>
          <a:prstGeom prst="rect">
            <a:avLst/>
          </a:prstGeom>
        </p:spPr>
      </p:pic>
      <p:pic>
        <p:nvPicPr>
          <p:cNvPr id="3" name="Picture 2" descr="hjj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0500"/>
            <a:ext cx="2514600" cy="1905000"/>
          </a:xfrm>
          <a:prstGeom prst="rect">
            <a:avLst/>
          </a:prstGeom>
        </p:spPr>
      </p:pic>
      <p:pic>
        <p:nvPicPr>
          <p:cNvPr id="4" name="Picture 3" descr="sz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90500"/>
            <a:ext cx="2514600" cy="1981200"/>
          </a:xfrm>
          <a:prstGeom prst="rect">
            <a:avLst/>
          </a:prstGeom>
        </p:spPr>
      </p:pic>
      <p:pic>
        <p:nvPicPr>
          <p:cNvPr id="5" name="Picture 4" descr="fgsd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086101"/>
            <a:ext cx="2438400" cy="1752600"/>
          </a:xfrm>
          <a:prstGeom prst="rect">
            <a:avLst/>
          </a:prstGeom>
        </p:spPr>
      </p:pic>
      <p:pic>
        <p:nvPicPr>
          <p:cNvPr id="6" name="Picture 5" descr="fyg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162300"/>
            <a:ext cx="2667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0" y="4000500"/>
            <a:ext cx="2133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গাছ দিয়ে  তৈরি 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19800" y="25527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10400" y="27051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7010400" y="21717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1981200" y="25527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1905000" y="21717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905000" y="2705100"/>
            <a:ext cx="152400" cy="412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76400" y="51435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বন থেকে কাঠ ও বিভিন্ন ধরনের ফলমূল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ও পাওয়া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যায়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w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pic>
        <p:nvPicPr>
          <p:cNvPr id="2" name="Picture 1" descr="11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"/>
            <a:ext cx="3267075" cy="2362200"/>
          </a:xfrm>
          <a:prstGeom prst="rect">
            <a:avLst/>
          </a:prstGeom>
        </p:spPr>
      </p:pic>
      <p:pic>
        <p:nvPicPr>
          <p:cNvPr id="3" name="Picture 2" descr="t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66700"/>
            <a:ext cx="3581400" cy="2444652"/>
          </a:xfrm>
          <a:prstGeom prst="rect">
            <a:avLst/>
          </a:prstGeom>
        </p:spPr>
      </p:pic>
      <p:pic>
        <p:nvPicPr>
          <p:cNvPr id="5" name="Picture 4" descr="e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467100"/>
            <a:ext cx="3505200" cy="200501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362200" y="2705100"/>
            <a:ext cx="304800" cy="7620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fffff.jpg"/>
          <p:cNvPicPr>
            <a:picLocks noChangeAspect="1"/>
          </p:cNvPicPr>
          <p:nvPr/>
        </p:nvPicPr>
        <p:blipFill>
          <a:blip r:embed="rId6"/>
          <a:srcRect t="34000"/>
          <a:stretch>
            <a:fillRect/>
          </a:stretch>
        </p:blipFill>
        <p:spPr>
          <a:xfrm>
            <a:off x="685800" y="3543300"/>
            <a:ext cx="3352800" cy="19812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400800" y="2781300"/>
            <a:ext cx="304800" cy="6858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5600" y="26289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27051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316</Words>
  <Application>Microsoft Office PowerPoint</Application>
  <PresentationFormat>On-screen Show (16:10)</PresentationFormat>
  <Paragraphs>81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AKIL</dc:creator>
  <cp:lastModifiedBy>Dpe</cp:lastModifiedBy>
  <cp:revision>167</cp:revision>
  <dcterms:created xsi:type="dcterms:W3CDTF">2006-08-16T00:00:00Z</dcterms:created>
  <dcterms:modified xsi:type="dcterms:W3CDTF">2019-11-04T12:54:46Z</dcterms:modified>
</cp:coreProperties>
</file>