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F0996-A4DF-4751-B305-B836E2D65FB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412A2D-FB4C-4B9B-B25F-A847BC482AF5}">
      <dgm:prSet custT="1"/>
      <dgm:spPr/>
      <dgm:t>
        <a:bodyPr/>
        <a:lstStyle/>
        <a:p>
          <a:pPr algn="l" rtl="0"/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১)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অসমতা কী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বলতে পারবো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;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DA45981-5FEF-4532-8E1E-4B552DE56B3F}" type="parTrans" cxnId="{D784B327-E1CD-44E7-97E1-F7AAE2FBDE66}">
      <dgm:prSet/>
      <dgm:spPr/>
      <dgm:t>
        <a:bodyPr/>
        <a:lstStyle/>
        <a:p>
          <a:endParaRPr lang="en-US"/>
        </a:p>
      </dgm:t>
    </dgm:pt>
    <dgm:pt modelId="{8135BD42-1B1A-48AC-9257-1A1EBBB25CE2}" type="sibTrans" cxnId="{D784B327-E1CD-44E7-97E1-F7AAE2FBDE66}">
      <dgm:prSet/>
      <dgm:spPr/>
      <dgm:t>
        <a:bodyPr/>
        <a:lstStyle/>
        <a:p>
          <a:endParaRPr lang="en-US"/>
        </a:p>
      </dgm:t>
    </dgm:pt>
    <dgm:pt modelId="{7AFC2186-6EAB-4151-A800-0540D60FF6FE}">
      <dgm:prSet custT="1"/>
      <dgm:spPr/>
      <dgm:t>
        <a:bodyPr/>
        <a:lstStyle/>
        <a:p>
          <a:pPr algn="l" rtl="0"/>
          <a:r>
            <a:rPr lang="en-US" sz="2800" dirty="0" smtClean="0">
              <a:latin typeface="NikoshBAN" pitchFamily="2" charset="0"/>
              <a:cs typeface="NikoshBAN" pitchFamily="2" charset="0"/>
            </a:rPr>
            <a:t>  ২)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অসমতা ধর্ম গুলো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সনাক্ত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;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2805D39-64D4-4D7F-B1AA-B1D6BA3A6838}" type="parTrans" cxnId="{FF4012AC-6D2A-42C6-80B6-393747E3EB60}">
      <dgm:prSet/>
      <dgm:spPr/>
      <dgm:t>
        <a:bodyPr/>
        <a:lstStyle/>
        <a:p>
          <a:endParaRPr lang="en-US"/>
        </a:p>
      </dgm:t>
    </dgm:pt>
    <dgm:pt modelId="{C0CB5817-E996-49A3-9ABB-3862596D1B34}" type="sibTrans" cxnId="{FF4012AC-6D2A-42C6-80B6-393747E3EB60}">
      <dgm:prSet/>
      <dgm:spPr/>
      <dgm:t>
        <a:bodyPr/>
        <a:lstStyle/>
        <a:p>
          <a:endParaRPr lang="en-US"/>
        </a:p>
      </dgm:t>
    </dgm:pt>
    <dgm:pt modelId="{1199EDA9-FE77-4930-8DF4-C32A3DB5513E}">
      <dgm:prSet custT="1"/>
      <dgm:spPr/>
      <dgm:t>
        <a:bodyPr/>
        <a:lstStyle/>
        <a:p>
          <a:pPr algn="l" rtl="0"/>
          <a:r>
            <a:rPr lang="en-US" sz="2800" dirty="0" smtClean="0">
              <a:latin typeface="NikoshBAN" pitchFamily="2" charset="0"/>
              <a:cs typeface="NikoshBAN" pitchFamily="2" charset="0"/>
            </a:rPr>
            <a:t>  ৩)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অসমতার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সমাধান করতে পারবো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;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DF13314-A069-47B1-8BBE-D73D3F11A59C}" type="parTrans" cxnId="{706F3462-367F-4763-9ACF-F77FC5E56517}">
      <dgm:prSet/>
      <dgm:spPr/>
      <dgm:t>
        <a:bodyPr/>
        <a:lstStyle/>
        <a:p>
          <a:endParaRPr lang="en-US"/>
        </a:p>
      </dgm:t>
    </dgm:pt>
    <dgm:pt modelId="{668A4B07-C05E-4ECE-A5C8-B77BE3C3EC9B}" type="sibTrans" cxnId="{706F3462-367F-4763-9ACF-F77FC5E56517}">
      <dgm:prSet/>
      <dgm:spPr/>
      <dgm:t>
        <a:bodyPr/>
        <a:lstStyle/>
        <a:p>
          <a:endParaRPr lang="en-US"/>
        </a:p>
      </dgm:t>
    </dgm:pt>
    <dgm:pt modelId="{27BD35DD-739A-4F61-8309-E57F337F9347}">
      <dgm:prSet custT="1"/>
      <dgm:spPr/>
      <dgm:t>
        <a:bodyPr/>
        <a:lstStyle/>
        <a:p>
          <a:pPr algn="l" rtl="0"/>
          <a:r>
            <a:rPr lang="en-US" sz="2800" dirty="0" smtClean="0">
              <a:latin typeface="NikoshBAN" pitchFamily="2" charset="0"/>
              <a:cs typeface="NikoshBAN" pitchFamily="2" charset="0"/>
            </a:rPr>
            <a:t>  ৪)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সমাধান সেট সংখ্যারেখায় দেখাতে পারবো 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28ED22A-B46C-469B-8642-AEF5035A3896}" type="parTrans" cxnId="{2D4A602A-6999-45D6-B0CB-87FC264C1309}">
      <dgm:prSet/>
      <dgm:spPr/>
      <dgm:t>
        <a:bodyPr/>
        <a:lstStyle/>
        <a:p>
          <a:endParaRPr lang="en-US"/>
        </a:p>
      </dgm:t>
    </dgm:pt>
    <dgm:pt modelId="{03F6E439-CB20-4B05-A5A4-CFD7EC132F16}" type="sibTrans" cxnId="{2D4A602A-6999-45D6-B0CB-87FC264C1309}">
      <dgm:prSet/>
      <dgm:spPr/>
      <dgm:t>
        <a:bodyPr/>
        <a:lstStyle/>
        <a:p>
          <a:endParaRPr lang="en-US"/>
        </a:p>
      </dgm:t>
    </dgm:pt>
    <dgm:pt modelId="{2AACE9DD-9922-4203-A8CA-D44610F745E0}" type="pres">
      <dgm:prSet presAssocID="{1D8F0996-A4DF-4751-B305-B836E2D65F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68BAE-2FAD-4B6B-9EE1-9A348DF8F433}" type="pres">
      <dgm:prSet presAssocID="{A7412A2D-FB4C-4B9B-B25F-A847BC482AF5}" presName="circle1" presStyleLbl="node1" presStyleIdx="0" presStyleCnt="4"/>
      <dgm:spPr/>
    </dgm:pt>
    <dgm:pt modelId="{74951D32-C58A-4731-A2BE-DF09A39F944E}" type="pres">
      <dgm:prSet presAssocID="{A7412A2D-FB4C-4B9B-B25F-A847BC482AF5}" presName="space" presStyleCnt="0"/>
      <dgm:spPr/>
    </dgm:pt>
    <dgm:pt modelId="{505763CB-B129-4CEB-B7D9-2EFA419A8E60}" type="pres">
      <dgm:prSet presAssocID="{A7412A2D-FB4C-4B9B-B25F-A847BC482AF5}" presName="rect1" presStyleLbl="alignAcc1" presStyleIdx="0" presStyleCnt="4"/>
      <dgm:spPr/>
      <dgm:t>
        <a:bodyPr/>
        <a:lstStyle/>
        <a:p>
          <a:endParaRPr lang="en-US"/>
        </a:p>
      </dgm:t>
    </dgm:pt>
    <dgm:pt modelId="{377ACB3C-6EE7-45E8-B82E-BDF52E55593B}" type="pres">
      <dgm:prSet presAssocID="{7AFC2186-6EAB-4151-A800-0540D60FF6FE}" presName="vertSpace2" presStyleLbl="node1" presStyleIdx="0" presStyleCnt="4"/>
      <dgm:spPr/>
    </dgm:pt>
    <dgm:pt modelId="{7EBB2DBD-0330-4CFB-AE6E-62D6B5F19A2B}" type="pres">
      <dgm:prSet presAssocID="{7AFC2186-6EAB-4151-A800-0540D60FF6FE}" presName="circle2" presStyleLbl="node1" presStyleIdx="1" presStyleCnt="4"/>
      <dgm:spPr/>
    </dgm:pt>
    <dgm:pt modelId="{36252980-991E-4FFB-B59E-742E03122170}" type="pres">
      <dgm:prSet presAssocID="{7AFC2186-6EAB-4151-A800-0540D60FF6FE}" presName="rect2" presStyleLbl="alignAcc1" presStyleIdx="1" presStyleCnt="4"/>
      <dgm:spPr/>
      <dgm:t>
        <a:bodyPr/>
        <a:lstStyle/>
        <a:p>
          <a:endParaRPr lang="en-US"/>
        </a:p>
      </dgm:t>
    </dgm:pt>
    <dgm:pt modelId="{1D9D82D4-18F2-419A-BDD5-C410161DA17F}" type="pres">
      <dgm:prSet presAssocID="{1199EDA9-FE77-4930-8DF4-C32A3DB5513E}" presName="vertSpace3" presStyleLbl="node1" presStyleIdx="1" presStyleCnt="4"/>
      <dgm:spPr/>
    </dgm:pt>
    <dgm:pt modelId="{C9A57A34-4AE9-419B-857D-DF5E4AF39AE2}" type="pres">
      <dgm:prSet presAssocID="{1199EDA9-FE77-4930-8DF4-C32A3DB5513E}" presName="circle3" presStyleLbl="node1" presStyleIdx="2" presStyleCnt="4"/>
      <dgm:spPr/>
    </dgm:pt>
    <dgm:pt modelId="{C2FCDE7A-EEC3-4E91-A60F-608684D2FFB5}" type="pres">
      <dgm:prSet presAssocID="{1199EDA9-FE77-4930-8DF4-C32A3DB5513E}" presName="rect3" presStyleLbl="alignAcc1" presStyleIdx="2" presStyleCnt="4"/>
      <dgm:spPr/>
      <dgm:t>
        <a:bodyPr/>
        <a:lstStyle/>
        <a:p>
          <a:endParaRPr lang="en-US"/>
        </a:p>
      </dgm:t>
    </dgm:pt>
    <dgm:pt modelId="{BFE259BE-AF29-4DC7-80BE-4F62C44AD50F}" type="pres">
      <dgm:prSet presAssocID="{27BD35DD-739A-4F61-8309-E57F337F9347}" presName="vertSpace4" presStyleLbl="node1" presStyleIdx="2" presStyleCnt="4"/>
      <dgm:spPr/>
    </dgm:pt>
    <dgm:pt modelId="{EC9D6A74-991F-4EB2-86B8-222EC2A3C030}" type="pres">
      <dgm:prSet presAssocID="{27BD35DD-739A-4F61-8309-E57F337F9347}" presName="circle4" presStyleLbl="node1" presStyleIdx="3" presStyleCnt="4"/>
      <dgm:spPr/>
    </dgm:pt>
    <dgm:pt modelId="{4CC48572-23BA-418F-B6A4-AE11E7542BCF}" type="pres">
      <dgm:prSet presAssocID="{27BD35DD-739A-4F61-8309-E57F337F9347}" presName="rect4" presStyleLbl="alignAcc1" presStyleIdx="3" presStyleCnt="4"/>
      <dgm:spPr/>
      <dgm:t>
        <a:bodyPr/>
        <a:lstStyle/>
        <a:p>
          <a:endParaRPr lang="en-US"/>
        </a:p>
      </dgm:t>
    </dgm:pt>
    <dgm:pt modelId="{E51E4E68-B917-4806-9583-97027E7D6C76}" type="pres">
      <dgm:prSet presAssocID="{A7412A2D-FB4C-4B9B-B25F-A847BC482AF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907EB-3411-461E-9199-E25066D6B39E}" type="pres">
      <dgm:prSet presAssocID="{7AFC2186-6EAB-4151-A800-0540D60FF6F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89ED-A342-4EBD-98F5-47C34620106C}" type="pres">
      <dgm:prSet presAssocID="{1199EDA9-FE77-4930-8DF4-C32A3DB5513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5CC9E-95FB-4F13-88AC-88156474AFDF}" type="pres">
      <dgm:prSet presAssocID="{27BD35DD-739A-4F61-8309-E57F337F934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E31FD-F055-4CEE-B67A-49E50271B4DE}" type="presOf" srcId="{27BD35DD-739A-4F61-8309-E57F337F9347}" destId="{4CC48572-23BA-418F-B6A4-AE11E7542BCF}" srcOrd="0" destOrd="0" presId="urn:microsoft.com/office/officeart/2005/8/layout/target3"/>
    <dgm:cxn modelId="{2D4A602A-6999-45D6-B0CB-87FC264C1309}" srcId="{1D8F0996-A4DF-4751-B305-B836E2D65FB8}" destId="{27BD35DD-739A-4F61-8309-E57F337F9347}" srcOrd="3" destOrd="0" parTransId="{B28ED22A-B46C-469B-8642-AEF5035A3896}" sibTransId="{03F6E439-CB20-4B05-A5A4-CFD7EC132F16}"/>
    <dgm:cxn modelId="{A81432FA-74C0-4DE5-BE83-8545C79CE48B}" type="presOf" srcId="{1D8F0996-A4DF-4751-B305-B836E2D65FB8}" destId="{2AACE9DD-9922-4203-A8CA-D44610F745E0}" srcOrd="0" destOrd="0" presId="urn:microsoft.com/office/officeart/2005/8/layout/target3"/>
    <dgm:cxn modelId="{3CF29721-891B-42A0-877A-F57DB48277B5}" type="presOf" srcId="{7AFC2186-6EAB-4151-A800-0540D60FF6FE}" destId="{36252980-991E-4FFB-B59E-742E03122170}" srcOrd="0" destOrd="0" presId="urn:microsoft.com/office/officeart/2005/8/layout/target3"/>
    <dgm:cxn modelId="{D3BE8E14-DB95-4A40-B2C7-406BDB7EB82E}" type="presOf" srcId="{27BD35DD-739A-4F61-8309-E57F337F9347}" destId="{C835CC9E-95FB-4F13-88AC-88156474AFDF}" srcOrd="1" destOrd="0" presId="urn:microsoft.com/office/officeart/2005/8/layout/target3"/>
    <dgm:cxn modelId="{706F3462-367F-4763-9ACF-F77FC5E56517}" srcId="{1D8F0996-A4DF-4751-B305-B836E2D65FB8}" destId="{1199EDA9-FE77-4930-8DF4-C32A3DB5513E}" srcOrd="2" destOrd="0" parTransId="{FDF13314-A069-47B1-8BBE-D73D3F11A59C}" sibTransId="{668A4B07-C05E-4ECE-A5C8-B77BE3C3EC9B}"/>
    <dgm:cxn modelId="{58C53423-BBA3-46F4-B548-CFE25BCF7846}" type="presOf" srcId="{1199EDA9-FE77-4930-8DF4-C32A3DB5513E}" destId="{C2FCDE7A-EEC3-4E91-A60F-608684D2FFB5}" srcOrd="0" destOrd="0" presId="urn:microsoft.com/office/officeart/2005/8/layout/target3"/>
    <dgm:cxn modelId="{F79F9E01-A1DA-47A1-9ABF-85804E070454}" type="presOf" srcId="{7AFC2186-6EAB-4151-A800-0540D60FF6FE}" destId="{FDB907EB-3411-461E-9199-E25066D6B39E}" srcOrd="1" destOrd="0" presId="urn:microsoft.com/office/officeart/2005/8/layout/target3"/>
    <dgm:cxn modelId="{F6F45418-1190-4A96-948F-BD4A0E473659}" type="presOf" srcId="{1199EDA9-FE77-4930-8DF4-C32A3DB5513E}" destId="{204389ED-A342-4EBD-98F5-47C34620106C}" srcOrd="1" destOrd="0" presId="urn:microsoft.com/office/officeart/2005/8/layout/target3"/>
    <dgm:cxn modelId="{5BC62524-D603-44D5-BB11-752C25D4E1CE}" type="presOf" srcId="{A7412A2D-FB4C-4B9B-B25F-A847BC482AF5}" destId="{505763CB-B129-4CEB-B7D9-2EFA419A8E60}" srcOrd="0" destOrd="0" presId="urn:microsoft.com/office/officeart/2005/8/layout/target3"/>
    <dgm:cxn modelId="{FF4012AC-6D2A-42C6-80B6-393747E3EB60}" srcId="{1D8F0996-A4DF-4751-B305-B836E2D65FB8}" destId="{7AFC2186-6EAB-4151-A800-0540D60FF6FE}" srcOrd="1" destOrd="0" parTransId="{12805D39-64D4-4D7F-B1AA-B1D6BA3A6838}" sibTransId="{C0CB5817-E996-49A3-9ABB-3862596D1B34}"/>
    <dgm:cxn modelId="{D784B327-E1CD-44E7-97E1-F7AAE2FBDE66}" srcId="{1D8F0996-A4DF-4751-B305-B836E2D65FB8}" destId="{A7412A2D-FB4C-4B9B-B25F-A847BC482AF5}" srcOrd="0" destOrd="0" parTransId="{6DA45981-5FEF-4532-8E1E-4B552DE56B3F}" sibTransId="{8135BD42-1B1A-48AC-9257-1A1EBBB25CE2}"/>
    <dgm:cxn modelId="{1AD44813-18D0-4AF4-8668-70BBB6BE55FC}" type="presOf" srcId="{A7412A2D-FB4C-4B9B-B25F-A847BC482AF5}" destId="{E51E4E68-B917-4806-9583-97027E7D6C76}" srcOrd="1" destOrd="0" presId="urn:microsoft.com/office/officeart/2005/8/layout/target3"/>
    <dgm:cxn modelId="{E5FFE608-B8E3-48EF-A2D9-075D88E49DCC}" type="presParOf" srcId="{2AACE9DD-9922-4203-A8CA-D44610F745E0}" destId="{A4868BAE-2FAD-4B6B-9EE1-9A348DF8F433}" srcOrd="0" destOrd="0" presId="urn:microsoft.com/office/officeart/2005/8/layout/target3"/>
    <dgm:cxn modelId="{901FD15C-C471-4E49-BC07-06FB69DC0824}" type="presParOf" srcId="{2AACE9DD-9922-4203-A8CA-D44610F745E0}" destId="{74951D32-C58A-4731-A2BE-DF09A39F944E}" srcOrd="1" destOrd="0" presId="urn:microsoft.com/office/officeart/2005/8/layout/target3"/>
    <dgm:cxn modelId="{F4B073BA-60E9-46CE-8B59-8F3834512FE6}" type="presParOf" srcId="{2AACE9DD-9922-4203-A8CA-D44610F745E0}" destId="{505763CB-B129-4CEB-B7D9-2EFA419A8E60}" srcOrd="2" destOrd="0" presId="urn:microsoft.com/office/officeart/2005/8/layout/target3"/>
    <dgm:cxn modelId="{DBCC1699-9313-40BE-AEF4-871E4DE64509}" type="presParOf" srcId="{2AACE9DD-9922-4203-A8CA-D44610F745E0}" destId="{377ACB3C-6EE7-45E8-B82E-BDF52E55593B}" srcOrd="3" destOrd="0" presId="urn:microsoft.com/office/officeart/2005/8/layout/target3"/>
    <dgm:cxn modelId="{F36EABD2-5229-429D-978C-F41661AB0221}" type="presParOf" srcId="{2AACE9DD-9922-4203-A8CA-D44610F745E0}" destId="{7EBB2DBD-0330-4CFB-AE6E-62D6B5F19A2B}" srcOrd="4" destOrd="0" presId="urn:microsoft.com/office/officeart/2005/8/layout/target3"/>
    <dgm:cxn modelId="{A6D7BF5C-9516-4145-A0F4-C3717FD75746}" type="presParOf" srcId="{2AACE9DD-9922-4203-A8CA-D44610F745E0}" destId="{36252980-991E-4FFB-B59E-742E03122170}" srcOrd="5" destOrd="0" presId="urn:microsoft.com/office/officeart/2005/8/layout/target3"/>
    <dgm:cxn modelId="{1138EC7D-C6D2-429D-B3DA-3B27CCC84208}" type="presParOf" srcId="{2AACE9DD-9922-4203-A8CA-D44610F745E0}" destId="{1D9D82D4-18F2-419A-BDD5-C410161DA17F}" srcOrd="6" destOrd="0" presId="urn:microsoft.com/office/officeart/2005/8/layout/target3"/>
    <dgm:cxn modelId="{AD2666C3-661C-4F45-8018-C83D6809E910}" type="presParOf" srcId="{2AACE9DD-9922-4203-A8CA-D44610F745E0}" destId="{C9A57A34-4AE9-419B-857D-DF5E4AF39AE2}" srcOrd="7" destOrd="0" presId="urn:microsoft.com/office/officeart/2005/8/layout/target3"/>
    <dgm:cxn modelId="{8BAB2679-EBD2-42C2-9B69-2EF929732851}" type="presParOf" srcId="{2AACE9DD-9922-4203-A8CA-D44610F745E0}" destId="{C2FCDE7A-EEC3-4E91-A60F-608684D2FFB5}" srcOrd="8" destOrd="0" presId="urn:microsoft.com/office/officeart/2005/8/layout/target3"/>
    <dgm:cxn modelId="{732E8798-99FD-41ED-9BCE-7A9AE247512B}" type="presParOf" srcId="{2AACE9DD-9922-4203-A8CA-D44610F745E0}" destId="{BFE259BE-AF29-4DC7-80BE-4F62C44AD50F}" srcOrd="9" destOrd="0" presId="urn:microsoft.com/office/officeart/2005/8/layout/target3"/>
    <dgm:cxn modelId="{42FB8F5D-4538-402A-BEDA-F798AC2235A0}" type="presParOf" srcId="{2AACE9DD-9922-4203-A8CA-D44610F745E0}" destId="{EC9D6A74-991F-4EB2-86B8-222EC2A3C030}" srcOrd="10" destOrd="0" presId="urn:microsoft.com/office/officeart/2005/8/layout/target3"/>
    <dgm:cxn modelId="{257B4CC5-CE8B-4024-99E3-7710FEE357BD}" type="presParOf" srcId="{2AACE9DD-9922-4203-A8CA-D44610F745E0}" destId="{4CC48572-23BA-418F-B6A4-AE11E7542BCF}" srcOrd="11" destOrd="0" presId="urn:microsoft.com/office/officeart/2005/8/layout/target3"/>
    <dgm:cxn modelId="{59B52D65-544D-4B45-8EAE-7B2A7115B1CF}" type="presParOf" srcId="{2AACE9DD-9922-4203-A8CA-D44610F745E0}" destId="{E51E4E68-B917-4806-9583-97027E7D6C76}" srcOrd="12" destOrd="0" presId="urn:microsoft.com/office/officeart/2005/8/layout/target3"/>
    <dgm:cxn modelId="{7E12E035-DCC9-4C67-B48E-5D30B9D97920}" type="presParOf" srcId="{2AACE9DD-9922-4203-A8CA-D44610F745E0}" destId="{FDB907EB-3411-461E-9199-E25066D6B39E}" srcOrd="13" destOrd="0" presId="urn:microsoft.com/office/officeart/2005/8/layout/target3"/>
    <dgm:cxn modelId="{BBDEE337-6347-440C-804F-6CDE568AC62C}" type="presParOf" srcId="{2AACE9DD-9922-4203-A8CA-D44610F745E0}" destId="{204389ED-A342-4EBD-98F5-47C34620106C}" srcOrd="14" destOrd="0" presId="urn:microsoft.com/office/officeart/2005/8/layout/target3"/>
    <dgm:cxn modelId="{AC568986-DDA8-43AA-80DE-11C79172A6C3}" type="presParOf" srcId="{2AACE9DD-9922-4203-A8CA-D44610F745E0}" destId="{C835CC9E-95FB-4F13-88AC-88156474AFD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33CE3-30F1-4BA3-B4F6-4EFE5D730A3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58403C-DEFE-4DED-BCB3-B694912C38CD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bn-BD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কর্ম-১</a:t>
          </a:r>
          <a:r>
            <a: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</a:t>
          </a:r>
          <a:r>
            <a:rPr lang="bn-BD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একক কাজ</a:t>
          </a:r>
          <a:r>
            <a: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…………</a:t>
          </a:r>
          <a:r>
            <a:rPr lang="bn-BD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০৫ মি  </a:t>
          </a:r>
          <a:endParaRPr lang="en-US" sz="4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7AA2436-A416-40B7-BCB6-C7BDEC7A5D15}" type="parTrans" cxnId="{07D68F73-F8D2-408C-A351-975804D76510}">
      <dgm:prSet/>
      <dgm:spPr/>
      <dgm:t>
        <a:bodyPr/>
        <a:lstStyle/>
        <a:p>
          <a:endParaRPr lang="en-US"/>
        </a:p>
      </dgm:t>
    </dgm:pt>
    <dgm:pt modelId="{E9F2E74F-EA9C-495F-B290-9D06112ADCA9}" type="sibTrans" cxnId="{07D68F73-F8D2-408C-A351-975804D76510}">
      <dgm:prSet/>
      <dgm:spPr/>
      <dgm:t>
        <a:bodyPr/>
        <a:lstStyle/>
        <a:p>
          <a:endParaRPr lang="en-US"/>
        </a:p>
      </dgm:t>
    </dgm:pt>
    <dgm:pt modelId="{BC2CF237-BCD4-45C7-927E-43FB29066D5A}" type="pres">
      <dgm:prSet presAssocID="{B8C33CE3-30F1-4BA3-B4F6-4EFE5D730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853EA-6941-4466-B2B0-B7830214F107}" type="pres">
      <dgm:prSet presAssocID="{1958403C-DEFE-4DED-BCB3-B694912C38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5F4D6-D03E-4FBA-88E4-0A9D84841F2E}" type="presOf" srcId="{B8C33CE3-30F1-4BA3-B4F6-4EFE5D730A33}" destId="{BC2CF237-BCD4-45C7-927E-43FB29066D5A}" srcOrd="0" destOrd="0" presId="urn:microsoft.com/office/officeart/2005/8/layout/vList2"/>
    <dgm:cxn modelId="{07D68F73-F8D2-408C-A351-975804D76510}" srcId="{B8C33CE3-30F1-4BA3-B4F6-4EFE5D730A33}" destId="{1958403C-DEFE-4DED-BCB3-B694912C38CD}" srcOrd="0" destOrd="0" parTransId="{97AA2436-A416-40B7-BCB6-C7BDEC7A5D15}" sibTransId="{E9F2E74F-EA9C-495F-B290-9D06112ADCA9}"/>
    <dgm:cxn modelId="{B58EED77-4F73-4D83-9C46-50406E2C0C70}" type="presOf" srcId="{1958403C-DEFE-4DED-BCB3-B694912C38CD}" destId="{B50853EA-6941-4466-B2B0-B7830214F107}" srcOrd="0" destOrd="0" presId="urn:microsoft.com/office/officeart/2005/8/layout/vList2"/>
    <dgm:cxn modelId="{1B88CC1D-D556-4559-90F6-32C2B65BED83}" type="presParOf" srcId="{BC2CF237-BCD4-45C7-927E-43FB29066D5A}" destId="{B50853EA-6941-4466-B2B0-B7830214F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6D951-7980-4C22-9AF4-24DB581504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4FF67B-6257-41F0-A544-DFAC1BC15835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প্রশ্নঃ- </a:t>
          </a:r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a&gt;b </a:t>
          </a:r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 ধর্মগুলো লিখ । [ যেখানে </a:t>
          </a:r>
          <a:r>
            <a:rPr 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a,b</a:t>
          </a:r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উভয়ে বাস্তব সংখ্যা ]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1B5DFCC-343F-4801-8A42-20C23D0A5260}" type="parTrans" cxnId="{89286EBE-3C27-408C-A6C5-A26AD9D97107}">
      <dgm:prSet/>
      <dgm:spPr/>
      <dgm:t>
        <a:bodyPr/>
        <a:lstStyle/>
        <a:p>
          <a:endParaRPr lang="en-US"/>
        </a:p>
      </dgm:t>
    </dgm:pt>
    <dgm:pt modelId="{8CD400BE-4882-4B44-BE79-01FCA9F5559A}" type="sibTrans" cxnId="{89286EBE-3C27-408C-A6C5-A26AD9D97107}">
      <dgm:prSet/>
      <dgm:spPr/>
      <dgm:t>
        <a:bodyPr/>
        <a:lstStyle/>
        <a:p>
          <a:endParaRPr lang="en-US"/>
        </a:p>
      </dgm:t>
    </dgm:pt>
    <dgm:pt modelId="{3A1526A0-C61F-4182-8233-6958282698F1}" type="pres">
      <dgm:prSet presAssocID="{5246D951-7980-4C22-9AF4-24DB58150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73E54-9D29-4DBD-9130-870118792B51}" type="pres">
      <dgm:prSet presAssocID="{2F4FF67B-6257-41F0-A544-DFAC1BC158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86EBE-3C27-408C-A6C5-A26AD9D97107}" srcId="{5246D951-7980-4C22-9AF4-24DB5815043F}" destId="{2F4FF67B-6257-41F0-A544-DFAC1BC15835}" srcOrd="0" destOrd="0" parTransId="{91B5DFCC-343F-4801-8A42-20C23D0A5260}" sibTransId="{8CD400BE-4882-4B44-BE79-01FCA9F5559A}"/>
    <dgm:cxn modelId="{AD1ACA7F-46D8-431A-918D-78C1708E4497}" type="presOf" srcId="{2F4FF67B-6257-41F0-A544-DFAC1BC15835}" destId="{50973E54-9D29-4DBD-9130-870118792B51}" srcOrd="0" destOrd="0" presId="urn:microsoft.com/office/officeart/2005/8/layout/vList2"/>
    <dgm:cxn modelId="{9DCDF2CF-E8D2-4528-ADC0-323F476417C8}" type="presOf" srcId="{5246D951-7980-4C22-9AF4-24DB5815043F}" destId="{3A1526A0-C61F-4182-8233-6958282698F1}" srcOrd="0" destOrd="0" presId="urn:microsoft.com/office/officeart/2005/8/layout/vList2"/>
    <dgm:cxn modelId="{E1DEFE5E-7468-4AC8-BA2C-B6D0319E379C}" type="presParOf" srcId="{3A1526A0-C61F-4182-8233-6958282698F1}" destId="{50973E54-9D29-4DBD-9130-870118792B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126D-7322-484B-8A7E-3B1A852F4B75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0651D-EF4F-46C1-A7DD-84112318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651D-EF4F-46C1-A7DD-84112318F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dulhossain6&#2543;@gmq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965" y="1981200"/>
            <a:ext cx="81948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7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 </a:t>
            </a:r>
            <a:r>
              <a:rPr lang="bn-BD" sz="7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ও স্বাগতম 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525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620000" cy="70788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কর্ম-২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জোড়া কাজ)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…………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মি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850001"/>
              </p:ext>
            </p:extLst>
          </p:nvPr>
        </p:nvGraphicFramePr>
        <p:xfrm>
          <a:off x="1295400" y="2057400"/>
          <a:ext cx="73152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7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062"/>
            <a:ext cx="8229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কাজের সমাধান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45" y="2514600"/>
            <a:ext cx="7924800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a&gt;b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হলে,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a+c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b+c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যেকোনো মানের জন্য ।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a-c&gt;b-c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 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যেকোনো মানের জন্য ।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ac&gt;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bc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ধনাত্মক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মানের জন্য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ac&lt;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bc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ঋনাত্মক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মানের জন্য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077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কর্ম-৩ (দলীয় কাজ)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:-………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১৫মি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164" y="2895600"/>
            <a:ext cx="6705600" cy="193899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প্রশ্নঃ- নিচের অসমতাটি সমাধান কর</a:t>
            </a:r>
          </a:p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সমাধান সেট সংখ্যারেখা দেখাও ?</a:t>
            </a:r>
          </a:p>
          <a:p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x±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+2x+1&gt;0</a:t>
            </a:r>
            <a:endParaRPr lang="bn-BD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7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47935"/>
            <a:ext cx="4953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কাজের 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" y="1296052"/>
                <a:ext cx="8382000" cy="538609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²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+2x+1&gt;0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x²+2*x*1+1²&gt;0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(x+1)²&gt;0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x+1&gt;0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x+1-1&gt;0-1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=&gt;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&gt;-1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latin typeface="Times New Roman" pitchFamily="18" charset="0"/>
                    <a:cs typeface="NikoshBAN" pitchFamily="2" charset="0"/>
                  </a:rPr>
                  <a:t>নির্ণেয় সমাধান সেট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{x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&gt;-1</a:t>
                </a:r>
                <a:endParaRPr lang="bn-BD" sz="28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BD" sz="2800" dirty="0">
                    <a:solidFill>
                      <a:prstClr val="black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 এর যেকোন বাস্তব মান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,-1</a:t>
                </a:r>
                <a:r>
                  <a:rPr lang="bn-BD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এর চেয়ে বড়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সমাধান </a:t>
                </a:r>
                <a:r>
                  <a:rPr lang="bn-BD" sz="2800" dirty="0">
                    <a:solidFill>
                      <a:prstClr val="black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সেট সংখ্যারেখায়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দেখানো হলো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bn-BD" sz="3200" dirty="0" smtClean="0">
                  <a:solidFill>
                    <a:prstClr val="black"/>
                  </a:solidFill>
                  <a:latin typeface="Times New Roman" pitchFamily="18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     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BD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96052"/>
                <a:ext cx="8382000" cy="5386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38200" y="5952186"/>
            <a:ext cx="381000" cy="28762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6096000"/>
            <a:ext cx="6400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713509" y="76200"/>
            <a:ext cx="7848600" cy="838200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199" y="1143000"/>
            <a:ext cx="6629401" cy="4495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5&gt;7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সঠিক সমাধান কোনটি?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x&gt;-12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x&gt;12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.x&lt;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x&gt;2</a:t>
            </a:r>
          </a:p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i.-1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গুন করলে অসমতার চিহ্ন পাল্টে যায়।</a:t>
            </a:r>
          </a:p>
          <a:p>
            <a:pPr lvl="1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ভাগ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করলে অসমতার চিহ্ন পাল্টে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iii.5x+2&lt;12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সমাধান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x&gt;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ii, iii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i,ii,ii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5943600"/>
            <a:ext cx="6096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১। খ ২। 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1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829092"/>
            <a:ext cx="769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286000"/>
            <a:ext cx="6400800" cy="28007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প্রশ্নঃ-নিচের অসমতাটি সমাধান করে সমাধান সংখারেখা সেট নির্ণয় কর ।</a:t>
            </a:r>
          </a:p>
          <a:p>
            <a:pPr marL="742950" indent="-742950" algn="ctr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+6x+9&lt;</a:t>
            </a:r>
            <a:r>
              <a:rPr lang="bn-BD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০ </a:t>
            </a:r>
            <a:endParaRPr lang="bn-BD" sz="4400" b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09800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01"/>
            <a:ext cx="9144000" cy="71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86200" y="2078504"/>
            <a:ext cx="5715000" cy="3352800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শ্রেণিঃ- নবম-দশম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বিষয়ঃ- উচ্চতর গণিত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অধ্যায়ঃ-ষষ্ঠ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- অসমতা</a:t>
            </a:r>
          </a:p>
          <a:p>
            <a:pPr algn="ctr"/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z="4000"/>
              <a:pPr algn="ctr"/>
              <a:t>11/4/2019</a:t>
            </a:fld>
            <a:endParaRPr lang="en-US" sz="4000" dirty="0"/>
          </a:p>
          <a:p>
            <a:pPr marL="0" indent="0">
              <a:buNone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854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jahedulhossain6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৯@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147233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" y="76200"/>
            <a:ext cx="2860566" cy="304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8" y="228600"/>
            <a:ext cx="3924300" cy="28955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1476"/>
            <a:ext cx="2860566" cy="34259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4286"/>
            <a:ext cx="4267200" cy="29023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593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724400" cy="5257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154148" cy="49530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371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945" y="1981200"/>
            <a:ext cx="85344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 চিত্র দ্বারা তোমরা কী বুঝলে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 দ্বারা গণিতে কোন বিষয় আলোচনা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আমাদের আজকের পাঠের বিষয়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524000" y="2322823"/>
            <a:ext cx="5943600" cy="22098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অসমতা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6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296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9826739"/>
              </p:ext>
            </p:extLst>
          </p:nvPr>
        </p:nvGraphicFramePr>
        <p:xfrm>
          <a:off x="685800" y="2743200"/>
          <a:ext cx="79248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6942981"/>
              </p:ext>
            </p:extLst>
          </p:nvPr>
        </p:nvGraphicFramePr>
        <p:xfrm>
          <a:off x="762000" y="990600"/>
          <a:ext cx="8153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505200"/>
            <a:ext cx="723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প্রশ্নঃ- অসমতা বলতে কী বুঝ 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graphicEl>
                                              <a:dgm id="{B50853EA-6941-4466-B2B0-B7830214F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graphicEl>
                                              <a:dgm id="{B50853EA-6941-4466-B2B0-B7830214F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graphicEl>
                                              <a:dgm id="{B50853EA-6941-4466-B2B0-B7830214F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graphicEl>
                                              <a:dgm id="{B50853EA-6941-4466-B2B0-B7830214F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10156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0"/>
            <a:ext cx="7391400" cy="2554545"/>
          </a:xfrm>
          <a:prstGeom prst="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spc="150" dirty="0" smtClean="0">
                <a:ln w="11430"/>
                <a:solidFill>
                  <a:srgbClr val="F8F8F8"/>
                </a:solidFill>
                <a:latin typeface="NikoshBAN" pitchFamily="2" charset="0"/>
                <a:cs typeface="NikoshBAN" pitchFamily="2" charset="0"/>
              </a:rPr>
              <a:t>দুটি বাস্তব সংখ্যা সমান নয় অর্থাৎ একটি অপরটি চেয়ে বড় বা ছোট এরূপ সম্পর্ককে অসমতা বলে </a:t>
            </a:r>
          </a:p>
          <a:p>
            <a:endParaRPr lang="en-US" sz="4000" spc="150" dirty="0">
              <a:ln w="11430"/>
              <a:solidFill>
                <a:srgbClr val="F8F8F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495800"/>
            <a:ext cx="70866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অসমতার চিহ্ন গুলোর প্রতীক হলোঃ               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&lt;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≠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≤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≈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382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231</cp:revision>
  <dcterms:created xsi:type="dcterms:W3CDTF">2006-08-16T00:00:00Z</dcterms:created>
  <dcterms:modified xsi:type="dcterms:W3CDTF">2019-11-04T17:48:18Z</dcterms:modified>
</cp:coreProperties>
</file>