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C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648C-8E8B-4B46-AE0C-E3AD22F95AA1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F91C-D514-4890-836B-9E33AFB5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EF91C-D514-4890-836B-9E33AFB54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F91C-D514-4890-836B-9E33AFB543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F91C-D514-4890-836B-9E33AFB543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9300-9D14-4A6F-8325-B1FCD40D635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701DA-D7D5-4810-806A-A952EC5E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6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9CAE86-E684-4A69-93BB-D5A5F2801277}"/>
              </a:ext>
            </a:extLst>
          </p:cNvPr>
          <p:cNvSpPr txBox="1"/>
          <p:nvPr/>
        </p:nvSpPr>
        <p:spPr>
          <a:xfrm>
            <a:off x="1203156" y="348920"/>
            <a:ext cx="1251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D8882-8751-4633-8C4A-0DD9112F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371079"/>
            <a:ext cx="8590547" cy="61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alpha val="0"/>
                <a:lumMod val="90000"/>
                <a:lumOff val="1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976" y="182881"/>
            <a:ext cx="4373880" cy="640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 ক্ষেত্রে এসিডিটি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" y="1042416"/>
            <a:ext cx="11579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কারনে পাকস্থলীর ভিতরকার হাইড্রোক্লোরিক  এসিডের পরিমাণ বেড়ে যায় আর এ অবস্থাকে এসিডিটি বলে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86" y="1519469"/>
            <a:ext cx="2097609" cy="230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39712" y="2340864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চিত্রেঃ এসিডিটি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984" y="3163824"/>
            <a:ext cx="406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এসিডিটির কারণঃ-</a:t>
            </a:r>
            <a:endParaRPr lang="en-US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252984" y="4877759"/>
            <a:ext cx="267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মশলা জাতীয় খাবার খাওয়া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5" y="4129516"/>
            <a:ext cx="3268313" cy="2450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5968" y="4791456"/>
            <a:ext cx="288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চা পান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H="1" flipV="1">
            <a:off x="8176587" y="5059307"/>
            <a:ext cx="2924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দুশ্চিন্তা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FC3CD-6C66-437B-995C-C94BB0623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3" y="4129516"/>
            <a:ext cx="3268313" cy="2450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A92AFF-E406-43E4-8B96-A3F6757CD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31" y="4129516"/>
            <a:ext cx="3820943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285" y="261257"/>
            <a:ext cx="400594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 এসিডের 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1097577"/>
            <a:ext cx="92165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কেউ কি বলতে পার আমরা আচার জাতীয় খাবার সংরক্ষণে কি ব্যবহার করি</a:t>
            </a:r>
            <a:r>
              <a:rPr lang="en-US" sz="24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" y="1872342"/>
            <a:ext cx="38317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উত্তরঃ- ভিনেগার বা এসিডিক এসিড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4CFA26-6FB9-485C-8CCB-68BE7E0ED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4" y="2829928"/>
            <a:ext cx="4182789" cy="334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8960D6-3D78-45B6-B631-5844F9322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07" y="2829927"/>
            <a:ext cx="3770088" cy="33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3" y="1087846"/>
            <a:ext cx="11940177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সমাজে এমন অনেক লোক আছে যারা নিজেদের স্বার্থরক্ষা বা ক্রোধ মিটানোর জন্য অন্যের উপর এসিড নিক্ষেপ করে । আর এসবই এসিডের অপব্যবহার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5923" y="6146542"/>
            <a:ext cx="513312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চিত্রেঃ এসিডের অপব্যবহারে শিকার ব্যক্তি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4720" y="243840"/>
            <a:ext cx="336804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এসিডের অপব্যবহার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03" y="1087846"/>
            <a:ext cx="5959114" cy="50589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087846"/>
            <a:ext cx="5987660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9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42" y="1394381"/>
            <a:ext cx="10912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সংবিধানের ‘ নারী ও শিশু নির্যাতন আইন ১৯৯৫’ অনুযায়ী যাবজ্জীবন কারাদণ্ড থেকে ফাসিতে ঝুলিয়ে মৃত্যুদণ্ড পর্যন্ত হতে পারে।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480" y="5044575"/>
            <a:ext cx="325121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যাবজ্জীবন কারাদণ্ড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2692" y="5047536"/>
            <a:ext cx="4023858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ফাসিতে ঝুলিয়ে মৃত্যুদণ্ড</a:t>
            </a:r>
            <a:endParaRPr lang="en-US" sz="4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5069" y="255184"/>
            <a:ext cx="3480675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- কানুন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13614-8397-4D34-A972-2222656E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05" y="3433452"/>
            <a:ext cx="5176826" cy="3195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BA100-26B3-4F8D-80A9-3B7F31D4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3522857"/>
            <a:ext cx="5176825" cy="31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5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allAtOnce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5471160" cy="707886"/>
          </a:xfrm>
          <a:prstGeom prst="rect">
            <a:avLst/>
          </a:prstGeom>
          <a:solidFill>
            <a:srgbClr val="FFFF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 প্রতিরোধের স্লোগান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54" y="1730830"/>
            <a:ext cx="11486602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 কোনো সমাধান নয় 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ভুলে গিয়ে ক্রোধ ক্লেশ,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মুক্ত গড়বো দেশ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39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826" y="217715"/>
            <a:ext cx="3541487" cy="1200329"/>
          </a:xfrm>
          <a:prstGeom prst="rect">
            <a:avLst/>
          </a:prstGeom>
          <a:solidFill>
            <a:srgbClr val="00FF00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543" y="2714171"/>
            <a:ext cx="8868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ব্যবহৃত কতগুলো এসিডের নাম লিখ এবং এসব এসিডের উৎস চিহ্নিত করো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87" y="449943"/>
            <a:ext cx="2719804" cy="923330"/>
          </a:xfrm>
          <a:prstGeom prst="rect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1" y="2409371"/>
            <a:ext cx="7956005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 প্রতিরোধে আমরা যেসকল পদক্ষেপ নিতে পারি তা নিয়ে একটি তালিকা তৈরি করে নিয়ে আসবে। </a:t>
            </a:r>
            <a:endParaRPr lang="en-US" sz="4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44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17" y="0"/>
            <a:ext cx="4774808" cy="1325563"/>
          </a:xfrm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648948" y="1137513"/>
            <a:ext cx="5656073" cy="403187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endParaRPr lang="bn-IN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-সিনিয়র সহকারি শিক্ষক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ইউনিয়ন উচ্চ বিদ্যালয়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আড়াইহাজার,নারায়ণগঞ্জ,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০৩৭৪১১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Email:Ziaur192@gmail.com</a:t>
            </a:r>
            <a:r>
              <a:rPr lang="bn-IN" sz="20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endParaRPr lang="en-US" sz="2000" dirty="0"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17" y="1479883"/>
            <a:ext cx="1591246" cy="1325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7DFA6-C525-4452-B5CC-98D8AE740CF5}"/>
              </a:ext>
            </a:extLst>
          </p:cNvPr>
          <p:cNvSpPr txBox="1"/>
          <p:nvPr/>
        </p:nvSpPr>
        <p:spPr>
          <a:xfrm>
            <a:off x="7844589" y="1479884"/>
            <a:ext cx="40426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৭ম(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0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F4207-C21C-43B3-BD69-DA198F489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1" y="2800350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E5C8A-FA9F-4392-B8B0-733D0550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800350"/>
            <a:ext cx="2362200" cy="194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3E817-9B86-45B1-8505-3EF239B9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11" y="2791326"/>
            <a:ext cx="2514600" cy="1819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2DE60B-0E7C-472F-ABFC-1BC593DAC015}"/>
              </a:ext>
            </a:extLst>
          </p:cNvPr>
          <p:cNvSpPr txBox="1"/>
          <p:nvPr/>
        </p:nvSpPr>
        <p:spPr>
          <a:xfrm>
            <a:off x="2681416" y="593124"/>
            <a:ext cx="701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প্রদর্শিত খাদ্যদ্রব্যগুলোতে কি ধরণের উপাদান আছে এবং ব্যক্তিটির কি সমস্যা হয়েছে ? কেউ বলতে পারো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AA686-5D4D-41A4-8665-E1F4560A6AFA}"/>
              </a:ext>
            </a:extLst>
          </p:cNvPr>
          <p:cNvSpPr txBox="1"/>
          <p:nvPr/>
        </p:nvSpPr>
        <p:spPr>
          <a:xfrm>
            <a:off x="1519881" y="4743450"/>
            <a:ext cx="2768374" cy="37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এসিড জাতীয় উপাদান আছে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AD0B1-AEE5-4ADA-9C13-2E0CF6E04ECB}"/>
              </a:ext>
            </a:extLst>
          </p:cNvPr>
          <p:cNvSpPr txBox="1"/>
          <p:nvPr/>
        </p:nvSpPr>
        <p:spPr>
          <a:xfrm>
            <a:off x="7871254" y="4979773"/>
            <a:ext cx="230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এসিড জাতীয় উপাদান আছে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FA44C-E8B6-459D-94E7-AAB24EADDE17}"/>
              </a:ext>
            </a:extLst>
          </p:cNvPr>
          <p:cNvSpPr txBox="1"/>
          <p:nvPr/>
        </p:nvSpPr>
        <p:spPr>
          <a:xfrm>
            <a:off x="4782065" y="5115697"/>
            <a:ext cx="226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এসিডের সমস্যা হয়েছে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87" y="365125"/>
            <a:ext cx="4394982" cy="929103"/>
          </a:xfrm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813" y="1294228"/>
            <a:ext cx="45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অম্ল/ এসিড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4437B-CA29-47C6-951C-55FD22D77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6" y="2494557"/>
            <a:ext cx="4510721" cy="4080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69EFEA-5973-4872-A9D9-43CBF359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10" y="2494558"/>
            <a:ext cx="4510721" cy="39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1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7472" y="-50250"/>
                <a:ext cx="11644215" cy="555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পাঠ শেষে আমরা ...... 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4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bn-IN" sz="40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সম্পর্কে বর্ণনা করতে পারবো।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দুর্বল ও শক্তিশালী এসিড ব্যবহারে সাবধানতা ব্যাখ্যা করতে পারবো।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 এর অপব্যবহার ও তার শাস্তি সম্পর্কে বর্ণনা করতে পারবো ।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bn-IN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পাকস্থলীতে খাদ্য হজম , এসিডিটির কারণ ও প্রতিকার সম্পর্কে বর্ণনা করতে পারবো।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" y="-50250"/>
                <a:ext cx="11644215" cy="5555367"/>
              </a:xfrm>
              <a:prstGeom prst="rect">
                <a:avLst/>
              </a:prstGeom>
              <a:blipFill>
                <a:blip r:embed="rId3"/>
                <a:stretch>
                  <a:fillRect l="-1832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1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83872" y="365125"/>
                <a:ext cx="7446818" cy="854075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HYDROGEN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3872" y="365125"/>
                <a:ext cx="7446818" cy="854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1731818"/>
            <a:ext cx="1202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কোনো বস্তুর অম্লত্ব /  ক্ষারত্ব নির্ণয় করতে হলে কী করতে হবে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193483"/>
                <a:ext cx="6808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সেটা জানতে হলে আমাদের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8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bn-IN" sz="2800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…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93483"/>
                <a:ext cx="6808573" cy="523220"/>
              </a:xfrm>
              <a:prstGeom prst="rect">
                <a:avLst/>
              </a:prstGeom>
              <a:blipFill>
                <a:blip r:embed="rId3"/>
                <a:stretch>
                  <a:fillRect l="-1791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605345"/>
            <a:ext cx="11069782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2" y="166255"/>
            <a:ext cx="209203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অম্ল/ এসিড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4246420" y="874141"/>
            <a:ext cx="1163780" cy="1079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2"/>
          </p:cNvCxnSpPr>
          <p:nvPr/>
        </p:nvCxnSpPr>
        <p:spPr>
          <a:xfrm>
            <a:off x="5410200" y="874141"/>
            <a:ext cx="1163781" cy="1079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8218" y="1953491"/>
            <a:ext cx="142009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দুর্বল এসিড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2089" y="1953491"/>
            <a:ext cx="1745673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এসিড</a:t>
            </a:r>
            <a:endParaRPr lang="en-US" sz="24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452" y="2563091"/>
            <a:ext cx="88534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দুর্বল ও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এসিড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সংজ্ঞা দিতে পারো?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49481" y="3533265"/>
                <a:ext cx="3896590" cy="267765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IN" sz="2400" b="1" i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শক্তিশালী</a:t>
                </a:r>
                <a:r>
                  <a:rPr lang="en-US" sz="2400" b="1" i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i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এসিডঃ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এসিড পানিতে পুরোপুরি বিয়জিত হয়ে হাইড্রোজেন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bn-IN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আয়ন তৈরি করে তাকে শক্তিশালী এসিড বলে। </a:t>
                </a:r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সাধারনত রাসায়নিক এসিডগুলো শক্তিশালী এসিড </a:t>
                </a:r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81" y="3533265"/>
                <a:ext cx="3896590" cy="2677656"/>
              </a:xfrm>
              <a:prstGeom prst="rect">
                <a:avLst/>
              </a:prstGeom>
              <a:blipFill>
                <a:blip r:embed="rId3"/>
                <a:stretch>
                  <a:fillRect l="-2344" t="-1822" r="-1719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0534" y="3585409"/>
                <a:ext cx="4073237" cy="230832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দুর্বল এসিডঃ যে এসিড পানিতে পুরপুরি বিয়োজিত না হয়ে আংশিকভাবে হাইড্রোজেন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bn-IN" sz="240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তৈরি করে তাকে দুর্বল এসিড বলে</a:t>
                </a:r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সধারনত জৈব এসিডগুলো দুর্বল এসিড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4" y="3585409"/>
                <a:ext cx="4073237" cy="2308324"/>
              </a:xfrm>
              <a:prstGeom prst="rect">
                <a:avLst/>
              </a:prstGeom>
              <a:blipFill>
                <a:blip r:embed="rId5"/>
                <a:stretch>
                  <a:fillRect l="-2392" t="-2105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874667-6645-4FD7-B240-C5122F0F7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3" y="3494505"/>
            <a:ext cx="4585857" cy="2677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CB89F-01CE-4AAC-93A7-D11AC42E9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22" y="3494505"/>
            <a:ext cx="4582378" cy="26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984" y="325165"/>
            <a:ext cx="331012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এসিডের ব্যবহার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24" y="1383195"/>
            <a:ext cx="940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দৈনন্দিন বিভিন্ন কাজে এসিড ব্যবহার করি...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48" y="3192649"/>
            <a:ext cx="305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 ক্ষেত্রে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8032" y="3192649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সংরক্ষণের ক্ষেত্রে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2923467"/>
            <a:ext cx="3401568" cy="2939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732520" y="3315760"/>
            <a:ext cx="270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ক্ষেত্রে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DED34-694E-4287-B6CD-79F6C27D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915507"/>
            <a:ext cx="3206496" cy="2882611"/>
          </a:xfrm>
          <a:prstGeom prst="roundRect">
            <a:avLst>
              <a:gd name="adj" fmla="val 137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773A8-92EF-4A4D-A30C-CB5884474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2859097"/>
            <a:ext cx="3401567" cy="2939022"/>
          </a:xfrm>
          <a:prstGeom prst="roundRect">
            <a:avLst>
              <a:gd name="adj" fmla="val 143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726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742" y="61887"/>
            <a:ext cx="554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 ক্ষেত্রে এসিড এর ব্যবহার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896" y="4919472"/>
            <a:ext cx="3035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 ক্ষেত্রে হাইড্রোক্লোরিক এসিড মুখ্য ভুমিকা পালন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1188720"/>
            <a:ext cx="3730752" cy="30469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07408" y="5285232"/>
            <a:ext cx="3877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দই এ বিদ্যমান ল্যাকটিক এসিড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হজম ক্রিয়ায় সহায়তা করে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4272" y="4824019"/>
            <a:ext cx="2834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সামান্য এসিডিক হওয়ায় এগুলো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হজম ক্রিয়ায় সহায়তা করে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BC223-4171-49DE-BAA1-981E7A751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6" y="1188720"/>
            <a:ext cx="3035808" cy="304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CE5C0-B55F-4750-9C9A-2716B7DA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32" y="1188720"/>
            <a:ext cx="3272589" cy="30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453</Words>
  <Application>Microsoft Office PowerPoint</Application>
  <PresentationFormat>Widescreen</PresentationFormat>
  <Paragraphs>81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</vt:lpstr>
      <vt:lpstr>NikoshBAN</vt:lpstr>
      <vt:lpstr>SutonnyMJ</vt:lpstr>
      <vt:lpstr>Office Theme</vt:lpstr>
      <vt:lpstr>PowerPoint Presentation</vt:lpstr>
      <vt:lpstr>পরিচিতি</vt:lpstr>
      <vt:lpstr>PowerPoint Presentation</vt:lpstr>
      <vt:lpstr>আজকের পাঠ</vt:lpstr>
      <vt:lpstr>PowerPoint Presentation</vt:lpstr>
      <vt:lpstr>P^H (POWER OF HYDROGEN) </vt:lpstr>
      <vt:lpstr>PowerPoint Presentation</vt:lpstr>
      <vt:lpstr>PowerPoint Presentation</vt:lpstr>
      <vt:lpstr>PowerPoint Presentation</vt:lpstr>
      <vt:lpstr>পরিপাকের ক্ষেত্রে এসিডিটি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Core Computer</cp:lastModifiedBy>
  <cp:revision>152</cp:revision>
  <dcterms:created xsi:type="dcterms:W3CDTF">2019-08-08T00:49:14Z</dcterms:created>
  <dcterms:modified xsi:type="dcterms:W3CDTF">2019-11-04T13:59:49Z</dcterms:modified>
</cp:coreProperties>
</file>