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278" r:id="rId3"/>
    <p:sldId id="279" r:id="rId4"/>
    <p:sldId id="277" r:id="rId5"/>
    <p:sldId id="273" r:id="rId6"/>
    <p:sldId id="260" r:id="rId7"/>
    <p:sldId id="262" r:id="rId8"/>
    <p:sldId id="280" r:id="rId9"/>
    <p:sldId id="258" r:id="rId10"/>
    <p:sldId id="272" r:id="rId11"/>
    <p:sldId id="263" r:id="rId12"/>
    <p:sldId id="274" r:id="rId13"/>
    <p:sldId id="264" r:id="rId14"/>
    <p:sldId id="265" r:id="rId15"/>
    <p:sldId id="275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6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215F0-A036-456E-8B0D-182FD850C01A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8D7FC-4FEE-4092-9611-2B5E7E6413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F8D7FC-4FEE-4092-9611-2B5E7E6413C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4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4.gif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43000" y="2133600"/>
            <a:ext cx="6781800" cy="4495800"/>
          </a:xfrm>
        </p:spPr>
      </p:pic>
      <p:sp>
        <p:nvSpPr>
          <p:cNvPr id="4" name="Oval 3"/>
          <p:cNvSpPr/>
          <p:nvPr/>
        </p:nvSpPr>
        <p:spPr>
          <a:xfrm>
            <a:off x="1447800" y="533400"/>
            <a:ext cx="5638800" cy="1371600"/>
          </a:xfrm>
          <a:prstGeom prst="ellipse">
            <a:avLst/>
          </a:prstGeom>
          <a:solidFill>
            <a:schemeClr val="bg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048000"/>
            <a:ext cx="1775206" cy="2209800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2" name="Rounded Rectangle 11"/>
          <p:cNvSpPr/>
          <p:nvPr/>
        </p:nvSpPr>
        <p:spPr>
          <a:xfrm>
            <a:off x="228600" y="1600200"/>
            <a:ext cx="3276600" cy="2209800"/>
          </a:xfrm>
          <a:prstGeom prst="roundRect">
            <a:avLst/>
          </a:prstGeom>
          <a:solidFill>
            <a:schemeClr val="bg1"/>
          </a:solidFill>
          <a:ln w="5715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মালিক</a:t>
            </a:r>
            <a:r>
              <a:rPr lang="en-US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প্রধান </a:t>
            </a:r>
            <a:r>
              <a:rPr lang="en-US" sz="2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মোহাম্মদ</a:t>
            </a:r>
            <a:r>
              <a:rPr lang="en-US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মকন</a:t>
            </a:r>
            <a:r>
              <a:rPr lang="en-US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>
              <a:buNone/>
            </a:pPr>
            <a:r>
              <a:rPr lang="en-US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০১৭১২৯৬১৮৯২ 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abdulmalik31869@gmail.com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705600" y="4648200"/>
            <a:ext cx="2209800" cy="1981200"/>
          </a:xfrm>
          <a:prstGeom prst="roundRect">
            <a:avLst/>
          </a:prstGeom>
          <a:solidFill>
            <a:schemeClr val="bg1"/>
          </a:solidFill>
          <a:ln w="76200"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bn-BD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দশম </a:t>
            </a:r>
            <a:endParaRPr lang="en-US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৫০ </a:t>
            </a:r>
            <a:r>
              <a:rPr lang="en-US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– 59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0400" y="228600"/>
            <a:ext cx="3276600" cy="1295400"/>
          </a:xfrm>
          <a:prstGeom prst="ellipse">
            <a:avLst/>
          </a:prstGeom>
          <a:solidFill>
            <a:schemeClr val="bg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2743200" y="1981200"/>
            <a:ext cx="44958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2133600" y="3657600"/>
            <a:ext cx="2438400" cy="205740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5400000">
            <a:off x="5981700" y="4914900"/>
            <a:ext cx="31242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838200" y="304800"/>
            <a:ext cx="68580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 লক্ষ্য করো এবং মন্তব্য করো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14400"/>
            <a:ext cx="2133600" cy="2735414"/>
          </a:xfrm>
          <a:prstGeom prst="rect">
            <a:avLst/>
          </a:prstGeom>
        </p:spPr>
      </p:pic>
      <p:pic>
        <p:nvPicPr>
          <p:cNvPr id="7" name="Picture 6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962400"/>
            <a:ext cx="2362200" cy="2667000"/>
          </a:xfrm>
          <a:prstGeom prst="rect">
            <a:avLst/>
          </a:prstGeom>
        </p:spPr>
      </p:pic>
      <p:pic>
        <p:nvPicPr>
          <p:cNvPr id="8" name="Picture 7" descr="1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685800"/>
            <a:ext cx="4495800" cy="3004252"/>
          </a:xfrm>
          <a:prstGeom prst="rect">
            <a:avLst/>
          </a:prstGeom>
          <a:solidFill>
            <a:srgbClr val="92D050"/>
          </a:solidFill>
          <a:ln w="57150">
            <a:solidFill>
              <a:srgbClr val="FF0000"/>
            </a:solidFill>
          </a:ln>
        </p:spPr>
      </p:pic>
      <p:cxnSp>
        <p:nvCxnSpPr>
          <p:cNvPr id="10" name="Straight Connector 9"/>
          <p:cNvCxnSpPr/>
          <p:nvPr/>
        </p:nvCxnSpPr>
        <p:spPr>
          <a:xfrm>
            <a:off x="4191000" y="990600"/>
            <a:ext cx="29718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 flipH="1">
            <a:off x="6172200" y="990600"/>
            <a:ext cx="304800" cy="1600200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4070985"/>
            <a:ext cx="4191000" cy="2558415"/>
          </a:xfrm>
          <a:prstGeom prst="rect">
            <a:avLst/>
          </a:prstGeom>
        </p:spPr>
      </p:pic>
      <p:cxnSp>
        <p:nvCxnSpPr>
          <p:cNvPr id="18" name="Straight Connector 17"/>
          <p:cNvCxnSpPr/>
          <p:nvPr/>
        </p:nvCxnSpPr>
        <p:spPr>
          <a:xfrm rot="5400000">
            <a:off x="723900" y="2476500"/>
            <a:ext cx="23622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524000" y="5486400"/>
            <a:ext cx="54102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>
            <a:off x="5029200" y="2895600"/>
            <a:ext cx="381000" cy="1447800"/>
          </a:xfrm>
          <a:prstGeom prst="arc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5105400" y="914400"/>
          <a:ext cx="943857" cy="722313"/>
        </p:xfrm>
        <a:graphic>
          <a:graphicData uri="http://schemas.openxmlformats.org/presentationml/2006/ole">
            <p:oleObj spid="_x0000_s34818" name="Equation" r:id="rId7" imgW="241200" imgH="203040" progId="">
              <p:embed/>
            </p:oleObj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5715000" y="2743200"/>
          <a:ext cx="943857" cy="722313"/>
        </p:xfrm>
        <a:graphic>
          <a:graphicData uri="http://schemas.openxmlformats.org/presentationml/2006/ole">
            <p:oleObj spid="_x0000_s34819" name="Equation" r:id="rId8" imgW="241200" imgH="203040" progId="">
              <p:embed/>
            </p:oleObj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590800" y="2362200"/>
            <a:ext cx="137160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smtClean="0">
                <a:cs typeface="NikoshBAN" pitchFamily="2" charset="0"/>
              </a:rPr>
              <a:t>40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2895600" y="4724400"/>
            <a:ext cx="19812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dirty="0" smtClean="0">
                <a:cs typeface="NikoshBAN" pitchFamily="2" charset="0"/>
              </a:rPr>
              <a:t>90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dirty="0"/>
          </a:p>
        </p:txBody>
      </p:sp>
      <p:sp>
        <p:nvSpPr>
          <p:cNvPr id="17" name="Rounded Rectangle 16"/>
          <p:cNvSpPr/>
          <p:nvPr/>
        </p:nvSpPr>
        <p:spPr>
          <a:xfrm>
            <a:off x="1066800" y="0"/>
            <a:ext cx="68580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চিত্রগুলো লক্ষ্য করো এবং মন্তব্য করো</a:t>
            </a:r>
            <a:endParaRPr lang="en-US" sz="3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6" grpId="0"/>
      <p:bldP spid="27" grpId="0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05800" y="914400"/>
            <a:ext cx="381000" cy="5715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2133600" y="1676400"/>
            <a:ext cx="6324600" cy="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09800" y="1295400"/>
            <a:ext cx="6324600" cy="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209800" y="2057400"/>
            <a:ext cx="6248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343400" y="27432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খুটির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endParaRPr lang="en-US" sz="5400" dirty="0"/>
          </a:p>
        </p:txBody>
      </p:sp>
      <p:cxnSp>
        <p:nvCxnSpPr>
          <p:cNvPr id="11" name="Straight Connector 10"/>
          <p:cNvCxnSpPr/>
          <p:nvPr/>
        </p:nvCxnSpPr>
        <p:spPr>
          <a:xfrm rot="16200000" flipH="1">
            <a:off x="5219700" y="3695700"/>
            <a:ext cx="5638800" cy="76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04800"/>
            <a:ext cx="5334000" cy="1143000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ঘোষনা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/>
          </a:p>
        </p:txBody>
      </p:sp>
      <p:sp>
        <p:nvSpPr>
          <p:cNvPr id="4" name="Rectangle 3"/>
          <p:cNvSpPr/>
          <p:nvPr/>
        </p:nvSpPr>
        <p:spPr>
          <a:xfrm>
            <a:off x="1143000" y="1600200"/>
            <a:ext cx="7162800" cy="23083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ত্রিকোণমিতিক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304800"/>
            <a:ext cx="4495800" cy="1143000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600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17526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- 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ভূ-রেখা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উলম্ব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অবনতি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ত্রিকোনমিতিক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835355"/>
          <a:ext cx="8686800" cy="5815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95400"/>
                <a:gridCol w="3733800"/>
                <a:gridCol w="990600"/>
                <a:gridCol w="1447800"/>
              </a:tblGrid>
              <a:tr h="69691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ক্রমিক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b="0" baseline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নং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ধাপ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কার্যক্রম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সময়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উপকরণ</a:t>
                      </a:r>
                      <a:endParaRPr lang="en-US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262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১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প্রস্তুতি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কুশল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বিনিময়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শ্রেণিবিন্যাস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পূর্বজ্ঞান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1800" dirty="0" err="1" smtClean="0">
                          <a:latin typeface="NikoshBAN" pitchFamily="2" charset="0"/>
                          <a:cs typeface="NikoshBAN" pitchFamily="2" charset="0"/>
                        </a:rPr>
                        <a:t>যাচাই</a:t>
                      </a:r>
                      <a:r>
                        <a:rPr lang="en-US" sz="18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1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5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79692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</a:t>
                      </a:r>
                    </a:p>
                    <a:p>
                      <a:pPr algn="ctr"/>
                      <a:endParaRPr lang="en-US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endParaRPr lang="en-US" sz="1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 ২</a:t>
                      </a:r>
                    </a:p>
                    <a:p>
                      <a:pPr algn="ctr"/>
                      <a:r>
                        <a:rPr lang="en-US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–১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ভূ-রেখা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উলম্বরেখা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,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উন্নতি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কোণ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অবনতি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কোণ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আলোচনা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একক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2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7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DC  &amp; WB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79692">
                <a:tc vMerge="1"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–২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ত্রিকোনমিতিক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সূত্র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আলোচনা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,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উন্নতি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কোণ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, 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অবনতি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কোণ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চিহ্নিতকরণ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10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dirty="0" smtClean="0"/>
                        <a:t>DC  &amp; WB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785">
                <a:tc vMerge="1"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শিখনফল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–৩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গাণিতিক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সমস্যা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সমাধান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ও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 smtClean="0"/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15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smtClean="0"/>
                        <a:t>DC  &amp; WB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706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3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মূল্যায়ন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মৌখিক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/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কর্মপত্রের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মাধ্যমে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8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dirty="0" smtClean="0"/>
                        <a:t>DC  &amp; WB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27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4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বাড়ির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কাজ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গাণিতিক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সমস্যা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 (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সৃজনশীল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প্রশ্ন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)  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3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DC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1578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     5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সমাপ্তি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NikoshBAN" pitchFamily="2" charset="0"/>
                          <a:cs typeface="NikoshBAN" pitchFamily="2" charset="0"/>
                        </a:rPr>
                        <a:t>ধন্যবাদ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2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মি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DC  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2895600" y="152400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পরিকল্পনা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 rot="5400000">
            <a:off x="5981700" y="4914900"/>
            <a:ext cx="31242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286000" y="990600"/>
            <a:ext cx="44958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2095500" y="3238500"/>
            <a:ext cx="2514600" cy="2438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2000" y="4038600"/>
            <a:ext cx="2133600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তির্যক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endParaRPr lang="en-US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3352800" y="1295400"/>
            <a:ext cx="2057400" cy="83099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ভূ-রেখা</a:t>
            </a:r>
            <a:endParaRPr lang="en-US" sz="4400" dirty="0"/>
          </a:p>
        </p:txBody>
      </p:sp>
      <p:sp>
        <p:nvSpPr>
          <p:cNvPr id="28" name="TextBox 27"/>
          <p:cNvSpPr txBox="1"/>
          <p:nvPr/>
        </p:nvSpPr>
        <p:spPr>
          <a:xfrm>
            <a:off x="5105400" y="4495800"/>
            <a:ext cx="2209800" cy="70788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উলম্ব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8200" y="2590800"/>
            <a:ext cx="2514600" cy="2819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/>
          <p:cNvSpPr/>
          <p:nvPr/>
        </p:nvSpPr>
        <p:spPr>
          <a:xfrm>
            <a:off x="762000" y="1676400"/>
            <a:ext cx="2667000" cy="914400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6400" y="4038600"/>
            <a:ext cx="762000" cy="13716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352800" y="5410200"/>
            <a:ext cx="3810000" cy="1588"/>
          </a:xfrm>
          <a:prstGeom prst="straightConnector1">
            <a:avLst/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162800" y="1905000"/>
            <a:ext cx="533400" cy="3505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loud 7"/>
          <p:cNvSpPr/>
          <p:nvPr/>
        </p:nvSpPr>
        <p:spPr>
          <a:xfrm>
            <a:off x="6248400" y="762000"/>
            <a:ext cx="2362200" cy="144780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62000" y="5638800"/>
            <a:ext cx="80010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দূরত্ব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উ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পন্ন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4877594" y="3123406"/>
            <a:ext cx="45720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3009900" y="1181100"/>
            <a:ext cx="4572000" cy="3886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8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7162800" cy="4525963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অবনতি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                      </a:t>
            </a:r>
          </a:p>
          <a:p>
            <a:pPr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               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উলম্ব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38200" y="1981200"/>
            <a:ext cx="4724400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 flipV="1">
            <a:off x="533400" y="1981200"/>
            <a:ext cx="5029202" cy="33528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33400" y="5334000"/>
            <a:ext cx="5066211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3886200" y="3657599"/>
            <a:ext cx="3352801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/>
          <p:cNvSpPr/>
          <p:nvPr/>
        </p:nvSpPr>
        <p:spPr>
          <a:xfrm>
            <a:off x="838200" y="5029200"/>
            <a:ext cx="348343" cy="579120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" name="Arc 8"/>
          <p:cNvSpPr/>
          <p:nvPr/>
        </p:nvSpPr>
        <p:spPr>
          <a:xfrm flipH="1" flipV="1">
            <a:off x="4800600" y="1600200"/>
            <a:ext cx="259080" cy="779417"/>
          </a:xfrm>
          <a:prstGeom prst="arc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4724400" cy="7620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3429000"/>
            <a:ext cx="5029200" cy="76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0800000" flipV="1">
            <a:off x="1447800" y="914400"/>
            <a:ext cx="4953000" cy="2514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47800" y="3429000"/>
            <a:ext cx="4343400" cy="2209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62000" y="5867400"/>
            <a:ext cx="678180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ভূ-রেখা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উলম্বরেখা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অবনতি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4514850" y="3338513"/>
          <a:ext cx="114300" cy="177800"/>
        </p:xfrm>
        <a:graphic>
          <a:graphicData uri="http://schemas.openxmlformats.org/presentationml/2006/ole">
            <p:oleObj spid="_x0000_s30722" name="Equation" r:id="rId3" imgW="114120" imgH="177480" progId="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066800" y="3124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5105400" y="7620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5257800" y="35814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5943600" y="5257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</a:t>
            </a:r>
            <a:endParaRPr lang="en-US" sz="4000" dirty="0"/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4495800" y="2438400"/>
            <a:ext cx="21336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 rot="958893">
            <a:off x="2196787" y="2757180"/>
            <a:ext cx="807825" cy="1088166"/>
          </a:xfrm>
          <a:prstGeom prst="arc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rot="10800000">
            <a:off x="5029200" y="3048000"/>
            <a:ext cx="5334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801394" y="3275806"/>
            <a:ext cx="457200" cy="15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1" grpId="0"/>
      <p:bldP spid="22" grpId="0"/>
      <p:bldP spid="23" grpId="0"/>
      <p:bldP spid="24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304800"/>
            <a:ext cx="5791200" cy="1143000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endParaRPr lang="en-US" sz="72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733800" y="3200400"/>
          <a:ext cx="342900" cy="228599"/>
        </p:xfrm>
        <a:graphic>
          <a:graphicData uri="http://schemas.openxmlformats.org/presentationml/2006/ole">
            <p:oleObj spid="_x0000_s2050" name="Equation" r:id="rId3" imgW="101520" imgH="11412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1828800"/>
            <a:ext cx="7086600" cy="280076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পাদদেশ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smtClean="0">
                <a:cs typeface="NikoshBAN" pitchFamily="2" charset="0"/>
              </a:rPr>
              <a:t>20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দূরে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ভূতলের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বিন্দুতে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চূড়ার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smtClean="0">
                <a:cs typeface="NikoshBAN" pitchFamily="2" charset="0"/>
              </a:rPr>
              <a:t>60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981200" y="228600"/>
            <a:ext cx="5181600" cy="1143000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sz="80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5486400" y="4876800"/>
            <a:ext cx="2133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5340532" y="2597332"/>
            <a:ext cx="2425337" cy="2133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>
            <a:off x="5562600" y="4572000"/>
            <a:ext cx="381000" cy="609600"/>
          </a:xfrm>
          <a:prstGeom prst="arc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rot="5400000">
            <a:off x="6401594" y="3656806"/>
            <a:ext cx="24384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7" name="Equation" r:id="rId4" imgW="114120" imgH="215640" progId="Equation.3">
              <p:embed/>
            </p:oleObj>
          </a:graphicData>
        </a:graphic>
      </p:graphicFrame>
      <p:sp>
        <p:nvSpPr>
          <p:cNvPr id="20" name="Rectangle 19"/>
          <p:cNvSpPr/>
          <p:nvPr/>
        </p:nvSpPr>
        <p:spPr>
          <a:xfrm>
            <a:off x="7620000" y="1828800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5029200" y="4800600"/>
            <a:ext cx="45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800" dirty="0"/>
          </a:p>
        </p:txBody>
      </p:sp>
      <p:sp>
        <p:nvSpPr>
          <p:cNvPr id="22" name="Rectangle 21"/>
          <p:cNvSpPr/>
          <p:nvPr/>
        </p:nvSpPr>
        <p:spPr>
          <a:xfrm>
            <a:off x="7772400" y="4953000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800" dirty="0"/>
          </a:p>
        </p:txBody>
      </p:sp>
      <p:sp>
        <p:nvSpPr>
          <p:cNvPr id="24" name="Rectangle 23"/>
          <p:cNvSpPr/>
          <p:nvPr/>
        </p:nvSpPr>
        <p:spPr>
          <a:xfrm>
            <a:off x="6096000" y="4419600"/>
            <a:ext cx="49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 rot="10800000">
            <a:off x="5486400" y="5181600"/>
            <a:ext cx="2133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6096000" y="5257800"/>
            <a:ext cx="1210588" cy="461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/>
          </a:p>
        </p:txBody>
      </p:sp>
      <p:cxnSp>
        <p:nvCxnSpPr>
          <p:cNvPr id="28" name="Straight Connector 27"/>
          <p:cNvCxnSpPr/>
          <p:nvPr/>
        </p:nvCxnSpPr>
        <p:spPr>
          <a:xfrm rot="5400000" flipH="1" flipV="1">
            <a:off x="6629400" y="3657600"/>
            <a:ext cx="2438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8001000" y="3505200"/>
            <a:ext cx="914400" cy="4001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endParaRPr lang="en-US" sz="2000" dirty="0"/>
          </a:p>
        </p:txBody>
      </p:sp>
      <p:graphicFrame>
        <p:nvGraphicFramePr>
          <p:cNvPr id="1053" name="Object 29"/>
          <p:cNvGraphicFramePr>
            <a:graphicFrameLocks noChangeAspect="1"/>
          </p:cNvGraphicFramePr>
          <p:nvPr/>
        </p:nvGraphicFramePr>
        <p:xfrm>
          <a:off x="1143000" y="1676400"/>
          <a:ext cx="2667000" cy="984250"/>
        </p:xfrm>
        <a:graphic>
          <a:graphicData uri="http://schemas.openxmlformats.org/presentationml/2006/ole">
            <p:oleObj spid="_x0000_s1053" name="Equation" r:id="rId5" imgW="1066680" imgH="393480" progId="">
              <p:embed/>
            </p:oleObj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1058" name="Equation" r:id="rId6" imgW="114120" imgH="177480" progId="">
              <p:embed/>
            </p:oleObj>
          </a:graphicData>
        </a:graphic>
      </p:graphicFrame>
      <p:graphicFrame>
        <p:nvGraphicFramePr>
          <p:cNvPr id="1059" name="Object 35"/>
          <p:cNvGraphicFramePr>
            <a:graphicFrameLocks noChangeAspect="1"/>
          </p:cNvGraphicFramePr>
          <p:nvPr/>
        </p:nvGraphicFramePr>
        <p:xfrm>
          <a:off x="990600" y="2646401"/>
          <a:ext cx="2590800" cy="979448"/>
        </p:xfrm>
        <a:graphic>
          <a:graphicData uri="http://schemas.openxmlformats.org/presentationml/2006/ole">
            <p:oleObj spid="_x0000_s1059" name="Equation" r:id="rId7" imgW="1041120" imgH="393480" progId="">
              <p:embed/>
            </p:oleObj>
          </a:graphicData>
        </a:graphic>
      </p:graphicFrame>
      <p:graphicFrame>
        <p:nvGraphicFramePr>
          <p:cNvPr id="1060" name="Object 36"/>
          <p:cNvGraphicFramePr>
            <a:graphicFrameLocks noChangeAspect="1"/>
          </p:cNvGraphicFramePr>
          <p:nvPr/>
        </p:nvGraphicFramePr>
        <p:xfrm>
          <a:off x="914400" y="3581400"/>
          <a:ext cx="2057400" cy="1099644"/>
        </p:xfrm>
        <a:graphic>
          <a:graphicData uri="http://schemas.openxmlformats.org/presentationml/2006/ole">
            <p:oleObj spid="_x0000_s1060" name="Equation" r:id="rId8" imgW="736560" imgH="393480" progId="">
              <p:embed/>
            </p:oleObj>
          </a:graphicData>
        </a:graphic>
      </p:graphicFrame>
      <p:graphicFrame>
        <p:nvGraphicFramePr>
          <p:cNvPr id="1061" name="Object 37"/>
          <p:cNvGraphicFramePr>
            <a:graphicFrameLocks noChangeAspect="1"/>
          </p:cNvGraphicFramePr>
          <p:nvPr/>
        </p:nvGraphicFramePr>
        <p:xfrm>
          <a:off x="914400" y="4800600"/>
          <a:ext cx="2590800" cy="398585"/>
        </p:xfrm>
        <a:graphic>
          <a:graphicData uri="http://schemas.openxmlformats.org/presentationml/2006/ole">
            <p:oleObj spid="_x0000_s1061" name="Equation" r:id="rId9" imgW="799920" imgH="2286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20" grpId="0"/>
      <p:bldP spid="21" grpId="0"/>
      <p:bldP spid="22" grpId="0"/>
      <p:bldP spid="24" grpId="0"/>
      <p:bldP spid="27" grpId="0"/>
      <p:bldP spid="27" grpId="1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457200"/>
            <a:ext cx="3200400" cy="92333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2057400"/>
            <a:ext cx="3124200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143000" y="1905000"/>
          <a:ext cx="653142" cy="762000"/>
        </p:xfrm>
        <a:graphic>
          <a:graphicData uri="http://schemas.openxmlformats.org/presentationml/2006/ole">
            <p:oleObj spid="_x0000_s31747" name="Equation" r:id="rId3" imgW="241200" imgH="203040" progId="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762000" y="3276600"/>
          <a:ext cx="990600" cy="758024"/>
        </p:xfrm>
        <a:graphic>
          <a:graphicData uri="http://schemas.openxmlformats.org/presentationml/2006/ole">
            <p:oleObj spid="_x0000_s31748" name="Equation" r:id="rId4" imgW="241200" imgH="203040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676400" y="3352800"/>
            <a:ext cx="4572000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অবনতি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অঙ্কণ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5257800" cy="1143000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4581" name="Object 5"/>
          <p:cNvGraphicFramePr>
            <a:graphicFrameLocks noChangeAspect="1"/>
          </p:cNvGraphicFramePr>
          <p:nvPr/>
        </p:nvGraphicFramePr>
        <p:xfrm>
          <a:off x="4343400" y="1752600"/>
          <a:ext cx="229937" cy="234043"/>
        </p:xfrm>
        <a:graphic>
          <a:graphicData uri="http://schemas.openxmlformats.org/presentationml/2006/ole">
            <p:oleObj spid="_x0000_s24581" name="Equation" r:id="rId3" imgW="101520" imgH="114120" progId="Equation.3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38200" y="1752600"/>
            <a:ext cx="7543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সূর্যের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cs typeface="NikoshBAN" pitchFamily="2" charset="0"/>
              </a:rPr>
              <a:t>30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ছায়ার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cs typeface="NikoshBAN" pitchFamily="2" charset="0"/>
              </a:rPr>
              <a:t>90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(ক)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(খ)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3886200" cy="1219200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410200" y="2438400"/>
            <a:ext cx="2590800" cy="1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5410200" y="2438400"/>
            <a:ext cx="2590800" cy="17526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410200" y="4191000"/>
            <a:ext cx="2590800" cy="1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7125494" y="3313906"/>
            <a:ext cx="1752600" cy="158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5638800" y="3886200"/>
            <a:ext cx="381000" cy="533400"/>
          </a:xfrm>
          <a:prstGeom prst="arc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/>
          <p:cNvSpPr/>
          <p:nvPr/>
        </p:nvSpPr>
        <p:spPr>
          <a:xfrm flipH="1" flipV="1">
            <a:off x="7162800" y="1981200"/>
            <a:ext cx="457200" cy="838200"/>
          </a:xfrm>
          <a:prstGeom prst="arc">
            <a:avLst>
              <a:gd name="adj1" fmla="val 16139996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33400" y="1981200"/>
            <a:ext cx="4191000" cy="181588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উলম্ব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ভূ-রেখার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সমান্তরাল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উন্নতি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অবনতি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কোণটি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876800" y="2286000"/>
            <a:ext cx="335348" cy="523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800" dirty="0" smtClean="0"/>
              <a:t>L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 flipH="1">
            <a:off x="8153400" y="2286000"/>
            <a:ext cx="491678" cy="461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 smtClean="0"/>
              <a:t>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876800" y="3962400"/>
            <a:ext cx="383438" cy="461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400" dirty="0" smtClean="0"/>
              <a:t>N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8153400" y="3962400"/>
            <a:ext cx="388248" cy="46166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2400" dirty="0" smtClean="0"/>
              <a:t>O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  <p:bldP spid="19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28600"/>
            <a:ext cx="5334000" cy="1143000"/>
          </a:xfr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9394" name="Object 2"/>
          <p:cNvGraphicFramePr>
            <a:graphicFrameLocks noChangeAspect="1"/>
          </p:cNvGraphicFramePr>
          <p:nvPr/>
        </p:nvGraphicFramePr>
        <p:xfrm>
          <a:off x="8001000" y="1752600"/>
          <a:ext cx="228600" cy="171450"/>
        </p:xfrm>
        <a:graphic>
          <a:graphicData uri="http://schemas.openxmlformats.org/presentationml/2006/ole">
            <p:oleObj spid="_x0000_s59394" name="Equation" r:id="rId3" imgW="101520" imgH="114120" progId="Equation.3">
              <p:embed/>
            </p:oleObj>
          </a:graphicData>
        </a:graphic>
      </p:graphicFrame>
      <p:graphicFrame>
        <p:nvGraphicFramePr>
          <p:cNvPr id="59396" name="Object 4"/>
          <p:cNvGraphicFramePr>
            <a:graphicFrameLocks noChangeAspect="1"/>
          </p:cNvGraphicFramePr>
          <p:nvPr/>
        </p:nvGraphicFramePr>
        <p:xfrm>
          <a:off x="3581400" y="3962400"/>
          <a:ext cx="304800" cy="254001"/>
        </p:xfrm>
        <a:graphic>
          <a:graphicData uri="http://schemas.openxmlformats.org/presentationml/2006/ole">
            <p:oleObj spid="_x0000_s59396" name="Equation" r:id="rId4" imgW="101520" imgH="16488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752600"/>
            <a:ext cx="7924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- </a:t>
            </a:r>
            <a:r>
              <a:rPr lang="en-US" sz="3600" dirty="0" smtClean="0">
                <a:cs typeface="NikoshBAN" pitchFamily="2" charset="0"/>
              </a:rPr>
              <a:t>18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ভূমির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smtClean="0">
                <a:cs typeface="NikoshBAN" pitchFamily="2" charset="0"/>
              </a:rPr>
              <a:t>45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উতপন্ন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দেওয়ালের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ছাদ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স্পর্শ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(ক)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(খ)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দেওয়ালের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(গ)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ভূমির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cs typeface="NikoshBAN" pitchFamily="2" charset="0"/>
              </a:rPr>
              <a:t>60  </a:t>
            </a:r>
            <a:r>
              <a:rPr lang="en-US" sz="3600" dirty="0" err="1" smtClean="0">
                <a:cs typeface="NikoshBAN" pitchFamily="2" charset="0"/>
              </a:rPr>
              <a:t>কোণ</a:t>
            </a:r>
            <a:r>
              <a:rPr lang="en-US" sz="3600" dirty="0" smtClean="0"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দীর্ঘ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স্থাপন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8610600" cy="5382861"/>
          </a:xfrm>
          <a:solidFill>
            <a:schemeClr val="bg1"/>
          </a:solidFill>
        </p:spPr>
      </p:pic>
      <p:sp>
        <p:nvSpPr>
          <p:cNvPr id="5" name="TextBox 4"/>
          <p:cNvSpPr txBox="1"/>
          <p:nvPr/>
        </p:nvSpPr>
        <p:spPr>
          <a:xfrm>
            <a:off x="1752600" y="457200"/>
            <a:ext cx="6096000" cy="1323439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1080</TotalTime>
  <Words>420</Words>
  <Application>Microsoft Office PowerPoint</Application>
  <PresentationFormat>On-screen Show (4:3)</PresentationFormat>
  <Paragraphs>115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পাঠ ঘোষনা </vt:lpstr>
      <vt:lpstr>শিখনফল  </vt:lpstr>
      <vt:lpstr>Slide 8</vt:lpstr>
      <vt:lpstr>Slide 9</vt:lpstr>
      <vt:lpstr>Slide 10</vt:lpstr>
      <vt:lpstr>Slide 11</vt:lpstr>
      <vt:lpstr>একক কাজ </vt:lpstr>
      <vt:lpstr>গাণিতিক সমস্যা</vt:lpstr>
      <vt:lpstr>সমাধান</vt:lpstr>
      <vt:lpstr>Slide 15</vt:lpstr>
      <vt:lpstr>দলীয় কাজ</vt:lpstr>
      <vt:lpstr>মূল্যায়ন </vt:lpstr>
      <vt:lpstr>বাড়ির কাজ 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M School</dc:creator>
  <cp:lastModifiedBy>Raju</cp:lastModifiedBy>
  <cp:revision>175</cp:revision>
  <dcterms:created xsi:type="dcterms:W3CDTF">2006-08-16T00:00:00Z</dcterms:created>
  <dcterms:modified xsi:type="dcterms:W3CDTF">2019-11-03T17:44:47Z</dcterms:modified>
</cp:coreProperties>
</file>