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E5962-B7E8-4CF7-9ECE-3B3108C83E5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14BDE-25F0-4A0F-93F8-563A8CCCF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B0353-599D-48C0-9EA6-A90B01314789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92DFA-87D6-4C4E-A42F-22824B49D29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740654-1087-4F63-9BED-75936D4D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2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92DFA-87D6-4C4E-A42F-22824B49D29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740654-1087-4F63-9BED-75936D4D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3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92DFA-87D6-4C4E-A42F-22824B49D29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740654-1087-4F63-9BED-75936D4D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6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92DFA-87D6-4C4E-A42F-22824B49D29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740654-1087-4F63-9BED-75936D4D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6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92DFA-87D6-4C4E-A42F-22824B49D29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740654-1087-4F63-9BED-75936D4D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92DFA-87D6-4C4E-A42F-22824B49D29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740654-1087-4F63-9BED-75936D4D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4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92DFA-87D6-4C4E-A42F-22824B49D29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740654-1087-4F63-9BED-75936D4D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8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92DFA-87D6-4C4E-A42F-22824B49D29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740654-1087-4F63-9BED-75936D4D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92DFA-87D6-4C4E-A42F-22824B49D29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740654-1087-4F63-9BED-75936D4D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4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92DFA-87D6-4C4E-A42F-22824B49D29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740654-1087-4F63-9BED-75936D4D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92DFA-87D6-4C4E-A42F-22824B49D29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740654-1087-4F63-9BED-75936D4D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0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FI\Desktop\New folder\red-flower-swirl-corner-frame_71Mc_G_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7584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RAFI\Desktop\New folder\red-flower-swirl-corner-frame_71Mc_G_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3431" y="193432"/>
            <a:ext cx="17584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RAFI\Desktop\New folder\red-flower-swirl-corner-frame_71Mc_G_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13448"/>
            <a:ext cx="17584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RAFI\Desktop\New folder\red-flower-swirl-corner-frame_71Mc_G_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570004" y="5275040"/>
            <a:ext cx="17584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96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RAFI\Desktop\New folder\rG9QE5tj4fQ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5867399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702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0175" y="533400"/>
            <a:ext cx="38443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bn-BD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135" y="2743199"/>
            <a:ext cx="7772400" cy="646331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ই-কমার্স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ক্ষেত্রে মূল্য পরিশোধ কীভাবে করা হয়?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8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BD" sz="6000" b="1" dirty="0" smtClean="0">
                <a:ln w="11430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ই-কর্মাসের প্রকারভেদ </a:t>
            </a:r>
            <a:endParaRPr lang="en-US" sz="6000" b="1" dirty="0">
              <a:ln w="11430"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ই-কর্মাস ২ প্রকার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 এক ধরণের প্রতিষ্ঠান কেবল নিজেদের পণ্য বিক্রি করে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419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 এ ধরণের প্রতিষ্ঠান অন্যেদের পণ্য বিক্রি করে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126" y="3048000"/>
            <a:ext cx="7391400" cy="707886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ই-কর্মাসের সুবিধা বর্ণনা কর।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479161"/>
            <a:ext cx="3398453" cy="98966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bn-BD" sz="60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60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24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1143000"/>
            <a:ext cx="3200400" cy="1066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524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2448580"/>
            <a:ext cx="6553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(১) </a:t>
            </a:r>
            <a:r>
              <a:rPr lang="bn-BD" sz="2800" b="1" spc="5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 সাল থেকে বাংলাদেশ ই-কর্মাসের প্রসার হচ্ছে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800" b="1" spc="5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3124200"/>
            <a:ext cx="1981200" cy="523220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(ক) ২০০৮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9600" y="3124200"/>
            <a:ext cx="1714500" cy="523220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(খ) ২০০৯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3896380"/>
            <a:ext cx="1981200" cy="523220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(গ) ২০১১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3896380"/>
            <a:ext cx="1714500" cy="523220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(ঘ) ২০১১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4658380"/>
            <a:ext cx="6019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ই-কর্মাস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কত প্রকার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6029980"/>
            <a:ext cx="1714500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(ঘ) ৫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19600" y="5344180"/>
            <a:ext cx="1714500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(খ)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6029980"/>
            <a:ext cx="2057400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(গ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5344180"/>
            <a:ext cx="1995055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(ক)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1219200"/>
            <a:ext cx="2514600" cy="822305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206BE"/>
                </a:solidFill>
                <a:latin typeface="NikoshBAN" pitchFamily="2" charset="0"/>
                <a:cs typeface="NikoshBAN" pitchFamily="2" charset="0"/>
              </a:rPr>
              <a:t>সঠিক উত্তর </a:t>
            </a:r>
            <a:endParaRPr lang="en-US" sz="3200" dirty="0">
              <a:solidFill>
                <a:srgbClr val="0206B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0" y="1219200"/>
            <a:ext cx="2514600" cy="822305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206BE"/>
                </a:solidFill>
                <a:latin typeface="NikoshBAN" pitchFamily="2" charset="0"/>
                <a:cs typeface="NikoshBAN" pitchFamily="2" charset="0"/>
              </a:rPr>
              <a:t>সঠিক উত্তর </a:t>
            </a:r>
            <a:endParaRPr lang="en-US" sz="3200" dirty="0">
              <a:solidFill>
                <a:srgbClr val="0206B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1381780"/>
            <a:ext cx="2895600" cy="523220"/>
          </a:xfrm>
          <a:prstGeom prst="homePlate">
            <a:avLst>
              <a:gd name="adj" fmla="val 8306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1381780"/>
            <a:ext cx="2895600" cy="523220"/>
          </a:xfrm>
          <a:prstGeom prst="homePlate">
            <a:avLst>
              <a:gd name="adj" fmla="val 8306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71800" y="1371600"/>
            <a:ext cx="2895600" cy="523220"/>
          </a:xfrm>
          <a:prstGeom prst="homePlate">
            <a:avLst>
              <a:gd name="adj" fmla="val 8306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1381780"/>
            <a:ext cx="2895600" cy="523220"/>
          </a:xfrm>
          <a:prstGeom prst="homePlate">
            <a:avLst>
              <a:gd name="adj" fmla="val 8306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1371600"/>
            <a:ext cx="2895600" cy="523220"/>
          </a:xfrm>
          <a:prstGeom prst="homePlate">
            <a:avLst>
              <a:gd name="adj" fmla="val 978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85655" y="1371600"/>
            <a:ext cx="2895600" cy="523220"/>
          </a:xfrm>
          <a:prstGeom prst="homePlate">
            <a:avLst>
              <a:gd name="adj" fmla="val 627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5"/>
          <a:srcRect l="10266" t="15869" r="13860" b="31155"/>
          <a:stretch>
            <a:fillRect/>
          </a:stretch>
        </p:blipFill>
        <p:spPr bwMode="auto">
          <a:xfrm>
            <a:off x="2743200" y="164892"/>
            <a:ext cx="3429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87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3"/>
          <a:srcRect l="10266" t="15869" r="13860" b="31155"/>
          <a:stretch>
            <a:fillRect/>
          </a:stretch>
        </p:blipFill>
        <p:spPr bwMode="auto">
          <a:xfrm>
            <a:off x="2857500" y="762000"/>
            <a:ext cx="3429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4" name="Rectangle 9"/>
          <p:cNvSpPr>
            <a:spLocks noChangeArrowheads="1"/>
          </p:cNvSpPr>
          <p:nvPr/>
        </p:nvSpPr>
        <p:spPr bwMode="auto">
          <a:xfrm>
            <a:off x="838200" y="2286000"/>
            <a:ext cx="7467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১। ই-কর্মাস কী? </a:t>
            </a:r>
          </a:p>
          <a:p>
            <a:pPr>
              <a:lnSpc>
                <a:spcPct val="150000"/>
              </a:lnSpc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4000" dirty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আনলাইন শপিং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কী? </a:t>
            </a:r>
          </a:p>
        </p:txBody>
      </p:sp>
    </p:spTree>
    <p:extLst>
      <p:ext uri="{BB962C8B-B14F-4D97-AF65-F5344CB8AC3E}">
        <p14:creationId xmlns:p14="http://schemas.microsoft.com/office/powerpoint/2010/main" val="367810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বাড়ির কাজ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fld id="{4314E328-9D49-4C26-9C76-0AEC5AD2229D}" type="datetime1">
              <a:rPr lang="en-US" smtClean="0"/>
              <a:t>11/4/2019</a:t>
            </a:fld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457200" y="4114800"/>
            <a:ext cx="8382000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ই-কর্মাস কীভাবে সময় ও শ্রম বাঁচায় বর্ণনা কর।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5" descr="E:\MOTIAR\D,contennt Picture 2\hom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37" y="1676400"/>
            <a:ext cx="2905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80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 txBox="1">
            <a:spLocks/>
          </p:cNvSpPr>
          <p:nvPr/>
        </p:nvSpPr>
        <p:spPr>
          <a:xfrm>
            <a:off x="1371600" y="1066800"/>
            <a:ext cx="3124200" cy="4191000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4696688" y="1066800"/>
            <a:ext cx="3228112" cy="4191000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endParaRPr kumimoji="0" lang="bn-BD" sz="3600" b="1" i="0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10000"/>
                </a:schemeClr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bn-BD" sz="3200" b="1" i="0" u="none" strike="noStrike" kern="1200" cap="none" spc="0" normalizeH="0" baseline="0" noProof="0" dirty="0" smtClean="0">
                <a:ln/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200" b="1" dirty="0" err="1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3200" b="1" dirty="0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3200" b="1" dirty="0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kumimoji="0" lang="bn-BD" sz="3200" b="1" i="0" u="none" strike="noStrike" kern="1200" cap="none" spc="0" normalizeH="0" baseline="0" noProof="0" dirty="0" smtClean="0">
              <a:ln/>
              <a:solidFill>
                <a:srgbClr val="FF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/>
              <a:solidFill>
                <a:srgbClr val="0099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400" b="1" i="0" u="none" strike="noStrike" kern="1200" cap="none" spc="0" normalizeH="0" baseline="0" noProof="0" dirty="0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বিষয়</a:t>
            </a:r>
            <a:r>
              <a:rPr kumimoji="0" lang="en-US" sz="2400" b="1" i="0" u="none" strike="noStrike" kern="1200" cap="none" spc="0" normalizeH="0" baseline="0" noProof="0" dirty="0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:</a:t>
            </a:r>
            <a:r>
              <a:rPr kumimoji="0" lang="bn-BD" sz="2400" b="1" i="0" u="none" strike="noStrike" kern="1200" cap="none" spc="0" normalizeH="0" baseline="0" noProof="0" dirty="0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 err="1" smtClean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b="1" noProof="0" dirty="0" smtClean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noProof="0" dirty="0" err="1" smtClean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400" b="1" noProof="0" dirty="0" smtClean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 err="1" smtClean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400" b="1" noProof="0" dirty="0" smtClean="0">
              <a:ln/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অধ্যায়</a:t>
            </a:r>
            <a:r>
              <a:rPr kumimoji="0" lang="en-US" sz="3600" b="1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: </a:t>
            </a:r>
            <a:r>
              <a:rPr lang="bn-BD" sz="3200" b="1" noProof="0" dirty="0" smtClean="0">
                <a:ln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ই-কর্মাস </a:t>
            </a:r>
            <a:r>
              <a:rPr lang="bn-BD" sz="3200" b="1" dirty="0" smtClean="0">
                <a:ln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বাংলাদেশ</a:t>
            </a:r>
            <a:endParaRPr lang="en-US" sz="3200" b="1" dirty="0" smtClean="0">
              <a:ln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err="1" smtClean="0">
                <a:ln/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ln/>
                <a:latin typeface="NikoshBAN" pitchFamily="2" charset="0"/>
                <a:cs typeface="NikoshBAN" pitchFamily="2" charset="0"/>
              </a:rPr>
              <a:t>: ৫০ </a:t>
            </a:r>
            <a:r>
              <a:rPr lang="en-US" sz="3200" b="1" dirty="0" err="1" smtClean="0">
                <a:ln/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 smtClean="0">
              <a:ln/>
              <a:latin typeface="NikoshBAN" pitchFamily="2" charset="0"/>
              <a:cs typeface="NikoshBAN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1" i="0" u="none" strike="noStrike" kern="1200" cap="none" spc="0" normalizeH="0" baseline="0" noProof="0" dirty="0" smtClean="0">
              <a:ln/>
              <a:solidFill>
                <a:srgbClr val="0033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1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0735" y="3081722"/>
            <a:ext cx="393468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আলেয়া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খানম</a:t>
            </a:r>
            <a:endParaRPr lang="bn-BD" sz="2800" b="1" dirty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(ICT)</a:t>
            </a:r>
            <a:endParaRPr lang="bn-IN" sz="2000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চৌধুরী মালঞ্চ উচ্চ বিদ্যালয়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টাঙ্গাইল সদর,টাঙ্গাইল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akhykhanom@gmail.com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8079" y="87363"/>
            <a:ext cx="358140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bn-BD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50" y="1745855"/>
            <a:ext cx="1254058" cy="122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99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392914"/>
            <a:ext cx="3048000" cy="523220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আজকের পাঠের বিষয়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590800"/>
            <a:ext cx="4866967" cy="923330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ই-কর্মাস ও বাংলাদেশ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24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6749" y="1752600"/>
                <a:ext cx="8483451" cy="2895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bn-BD" sz="28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এই </a:t>
                </a:r>
                <a:r>
                  <a:rPr lang="bn-BD" sz="36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পাঠ শেষে </a:t>
                </a:r>
                <a:r>
                  <a:rPr lang="bn-BD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শিক্ষার্থীরা ...</a:t>
                </a:r>
                <a:endParaRPr lang="en-US" sz="10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0" dirty="0" smtClean="0">
                        <a:solidFill>
                          <a:srgbClr val="C00000"/>
                        </a:solidFill>
                        <a:latin typeface="Cambria Math"/>
                        <a:cs typeface="NikoshBAN" pitchFamily="2" charset="0"/>
                        <a:sym typeface="Wingdings 2" panose="05020102010507070707" pitchFamily="18" charset="2"/>
                      </a:rPr>
                      <m:t>     </m:t>
                    </m:r>
                    <m:r>
                      <a:rPr lang="bn-BD" sz="3200" b="1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</m:t>
                    </m:r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ই-কর্মাস</a:t>
                </a:r>
                <a:r>
                  <a:rPr lang="en-US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-</a:t>
                </a:r>
                <a:r>
                  <a:rPr lang="en-US" sz="3200" b="1" dirty="0" err="1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ধারণা</a:t>
                </a:r>
                <a:r>
                  <a:rPr lang="en-US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ব্যাখ্যা</a:t>
                </a:r>
                <a:r>
                  <a:rPr lang="en-US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bn-BD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তে পারবে</a:t>
                </a:r>
                <a:r>
                  <a:rPr lang="en-US" sz="32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;</a:t>
                </a:r>
                <a:endParaRPr lang="bn-BD" sz="32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cs typeface="NikoshBAN" pitchFamily="2" charset="0"/>
                        <a:sym typeface="Wingdings 2" panose="05020102010507070707" pitchFamily="18" charset="2"/>
                      </a:rPr>
                      <m:t>     </m:t>
                    </m:r>
                    <m:r>
                      <a:rPr lang="bn-BD" sz="3200" b="1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 </m:t>
                    </m:r>
                  </m:oMath>
                </a14:m>
                <a:r>
                  <a:rPr lang="bn-BD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ই-কর্মাসের শর্তসমূহ </a:t>
                </a:r>
                <a:r>
                  <a:rPr lang="en-US" sz="3200" b="1" dirty="0" err="1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চিহ্নিত</a:t>
                </a:r>
                <a:r>
                  <a:rPr lang="en-US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করতে</a:t>
                </a:r>
                <a:r>
                  <a:rPr lang="en-US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পারবে</a:t>
                </a:r>
                <a:r>
                  <a:rPr lang="en-US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;</a:t>
                </a:r>
              </a:p>
              <a:p>
                <a:r>
                  <a:rPr lang="en-US" sz="32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  <a:sym typeface="Wingdings 2" panose="05020102010507070707" pitchFamily="18" charset="2"/>
                  </a:rPr>
                  <a:t> </a:t>
                </a:r>
                <a:r>
                  <a:rPr lang="en-US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  <a:sym typeface="Wingdings 2" panose="05020102010507070707" pitchFamily="18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bn-BD" sz="32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</m:t>
                    </m:r>
                    <m:r>
                      <a:rPr lang="en-US" sz="3200" b="1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cs typeface="NikoshBAN" pitchFamily="2" charset="0"/>
                        <a:sym typeface="Wingdings 2" panose="050201020105070707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en-US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rPr>
                      <m:t>বাংলাদেশের প্রচলিত </m:t>
                    </m:r>
                    <m:r>
                      <m:rPr>
                        <m:nor/>
                      </m:rPr>
                      <a:rPr lang="bn-BD" sz="3200" b="1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rPr>
                      <m:t>ই</m:t>
                    </m:r>
                    <m:r>
                      <m:rPr>
                        <m:nor/>
                      </m:rPr>
                      <a:rPr lang="en-US" sz="3200" b="1" i="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rPr>
                      <m:t>−</m:t>
                    </m:r>
                    <m:r>
                      <m:rPr>
                        <m:nor/>
                      </m:rPr>
                      <a:rPr lang="bn-BD" sz="3200" b="1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rPr>
                      <m:t>কর্মাসের </m:t>
                    </m:r>
                  </m:oMath>
                </a14:m>
                <a:r>
                  <a:rPr lang="bn-BD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বর্ণনা</a:t>
                </a:r>
                <a14:m>
                  <m:oMath xmlns:m="http://schemas.openxmlformats.org/officeDocument/2006/math">
                    <m:r>
                      <a:rPr lang="en-US" sz="3200" b="1" i="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bn-BD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rPr>
                      <m:t>দিতে</m:t>
                    </m:r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পারবে</a:t>
                </a:r>
                <a:r>
                  <a:rPr lang="bn-BD" sz="32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2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cs typeface="NikoshBAN" pitchFamily="2" charset="0"/>
                          <a:sym typeface="Wingdings 2" panose="05020102010507070707" pitchFamily="18" charset="2"/>
                        </a:rPr>
                        <m:t>     </m:t>
                      </m:r>
                    </m:oMath>
                  </m:oMathPara>
                </a14:m>
                <a:endParaRPr lang="en-US" sz="32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749" y="1752600"/>
                <a:ext cx="8483451" cy="2895600"/>
              </a:xfrm>
              <a:prstGeom prst="rect">
                <a:avLst/>
              </a:prstGeom>
              <a:blipFill rotWithShape="1">
                <a:blip r:embed="rId2"/>
                <a:stretch>
                  <a:fillRect l="-2227" t="-4000" b="-1031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32"/>
          <p:cNvGrpSpPr/>
          <p:nvPr/>
        </p:nvGrpSpPr>
        <p:grpSpPr>
          <a:xfrm rot="16200000">
            <a:off x="4143827" y="-2104573"/>
            <a:ext cx="964316" cy="5835629"/>
            <a:chOff x="203347" y="240162"/>
            <a:chExt cx="11459562" cy="5591289"/>
          </a:xfrm>
        </p:grpSpPr>
        <p:sp>
          <p:nvSpPr>
            <p:cNvPr id="6" name="Rounded Rectangle 5"/>
            <p:cNvSpPr/>
            <p:nvPr/>
          </p:nvSpPr>
          <p:spPr>
            <a:xfrm>
              <a:off x="203347" y="240162"/>
              <a:ext cx="11158620" cy="5304822"/>
            </a:xfrm>
            <a:prstGeom prst="roundRect">
              <a:avLst/>
            </a:prstGeom>
            <a:noFill/>
            <a:ln w="101600" cmpd="sng">
              <a:solidFill>
                <a:srgbClr val="FF66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03661" y="33510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EBE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03975" y="43004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66CC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04289" y="526629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FFF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0" name="Group 44"/>
          <p:cNvGrpSpPr/>
          <p:nvPr/>
        </p:nvGrpSpPr>
        <p:grpSpPr>
          <a:xfrm>
            <a:off x="660549" y="1736105"/>
            <a:ext cx="8254851" cy="3369295"/>
            <a:chOff x="203347" y="240162"/>
            <a:chExt cx="11459562" cy="5591289"/>
          </a:xfrm>
        </p:grpSpPr>
        <p:sp>
          <p:nvSpPr>
            <p:cNvPr id="11" name="Rounded Rectangle 10"/>
            <p:cNvSpPr/>
            <p:nvPr/>
          </p:nvSpPr>
          <p:spPr>
            <a:xfrm>
              <a:off x="203347" y="240162"/>
              <a:ext cx="11158620" cy="5304822"/>
            </a:xfrm>
            <a:prstGeom prst="roundRect">
              <a:avLst/>
            </a:prstGeom>
            <a:noFill/>
            <a:ln w="101600" cmpd="sng">
              <a:solidFill>
                <a:srgbClr val="FF66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3661" y="33510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EBE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03975" y="43004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66CC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04289" y="526629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FFF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572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ই-কর্মাস 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" y="44958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Ø"/>
            </a:pP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 ব্যবহার করে ব্যবসা-বাণিজ্য করা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RAFI\Desktop\New folder\ecommer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551" y="1509874"/>
            <a:ext cx="4953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4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2586" y="1374338"/>
            <a:ext cx="5557932" cy="76944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4400" b="1" spc="150" dirty="0" smtClean="0">
                <a:ln w="11430"/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১. বিক্রেতার নিকট পণ্য থাকা</a:t>
            </a:r>
            <a:endParaRPr lang="en-US" sz="4400" b="1" u="sng" spc="150" dirty="0" smtClean="0">
              <a:ln w="11430"/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pic>
        <p:nvPicPr>
          <p:cNvPr id="5" name="Picture 2" descr="E:\MOTIAR\D,contennt Picture 2\পাঠ ৪ ব্যবসা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5867400" cy="26384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66800" y="228600"/>
            <a:ext cx="708660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6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সেবা বা বাণিজ্যের শর্ত ৩</a:t>
            </a:r>
            <a:r>
              <a:rPr lang="en-US" sz="60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endParaRPr lang="en-US" sz="6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1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4938" y="1374338"/>
            <a:ext cx="8967519" cy="76944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4400" b="1" spc="150" dirty="0">
                <a:ln w="11430"/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২</a:t>
            </a:r>
            <a:r>
              <a:rPr lang="bn-BD" sz="4400" b="1" spc="150" dirty="0" smtClean="0">
                <a:ln w="11430"/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. ক্রেতা কর্তৃক তার বিনিময় মূল্য পরিশোধ করা</a:t>
            </a:r>
            <a:endParaRPr lang="en-US" sz="4400" b="1" u="sng" spc="150" dirty="0" smtClean="0">
              <a:ln w="11430"/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28600"/>
            <a:ext cx="708660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6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সেবা বা বাণিজ্যের শর্ত ৩টি</a:t>
            </a:r>
            <a:endParaRPr lang="en-US" sz="6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3" name="Picture 3" descr="C:\Users\RAFI\Desktop\New folder\Taka-bun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2590800"/>
            <a:ext cx="5080000" cy="3238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6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4274" y="1364159"/>
            <a:ext cx="7500771" cy="76944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4400" b="1" spc="150" dirty="0" smtClean="0">
                <a:ln w="11430"/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৩. পণ্যটি ক্রেতার ঠিকানায় পৌছে দেওয়া</a:t>
            </a:r>
            <a:endParaRPr lang="en-US" sz="4400" b="1" u="sng" spc="150" dirty="0" smtClean="0">
              <a:ln w="11430"/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pic>
        <p:nvPicPr>
          <p:cNvPr id="4098" name="Picture 2" descr="E:\Motiar D. Content\Class 9 ICT Doc &amp; Picture\Picture\Cod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52713"/>
            <a:ext cx="5534141" cy="2909887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228600"/>
            <a:ext cx="708660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6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সেবা বা বাণিজ্যের শর্ত ৩টি</a:t>
            </a:r>
            <a:endParaRPr lang="en-US" sz="6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BD" sz="6000" b="1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আনলাইন শপিং কী?</a:t>
            </a:r>
            <a:endParaRPr lang="en-US" sz="6000" b="1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244876"/>
            <a:ext cx="8458200" cy="2308324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কোন প্রতিষ্ঠান নিজের নামে ওয়েবসাইট খুলে তার পণ্য দ্রব্যের ছবি ও ভিডিও  দিয়ে ইন্টারনেটে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সাইট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খুলে বসেন। ক্রেতা অনলাইনে দ্রব্য পছন্দ করেন এবং মূল্য পরিশোধ করেন।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RAFI\Desktop\New folder\ClickB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371600"/>
            <a:ext cx="5715000" cy="25193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28600" y="2631281"/>
            <a:ext cx="1219200" cy="1026319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সম্ভাব্য উত্তর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08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299</Words>
  <Application>Microsoft Office PowerPoint</Application>
  <PresentationFormat>On-screen Show (4:3)</PresentationFormat>
  <Paragraphs>68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 Math</vt:lpstr>
      <vt:lpstr>Nikosh</vt:lpstr>
      <vt:lpstr>NikoshBAN</vt:lpstr>
      <vt:lpstr>NikoshLightBAN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RAFI</dc:creator>
  <cp:lastModifiedBy>Hp</cp:lastModifiedBy>
  <cp:revision>49</cp:revision>
  <dcterms:created xsi:type="dcterms:W3CDTF">2016-03-02T16:19:48Z</dcterms:created>
  <dcterms:modified xsi:type="dcterms:W3CDTF">2019-11-04T17:46:02Z</dcterms:modified>
</cp:coreProperties>
</file>