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4" r:id="rId5"/>
    <p:sldId id="270" r:id="rId6"/>
    <p:sldId id="276" r:id="rId7"/>
    <p:sldId id="271" r:id="rId8"/>
    <p:sldId id="258" r:id="rId9"/>
    <p:sldId id="257" r:id="rId10"/>
    <p:sldId id="272" r:id="rId11"/>
    <p:sldId id="259" r:id="rId12"/>
    <p:sldId id="275" r:id="rId13"/>
    <p:sldId id="260" r:id="rId14"/>
    <p:sldId id="261" r:id="rId15"/>
    <p:sldId id="262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C4954-7D37-4DD4-B4EE-E443EF49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AE5349-526E-4F1A-ABB5-B78AACBF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9EB24C-6347-4F7E-A362-9BCA3C68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A19A7-1B48-4E78-BEF5-83DCF4B7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6BE51-F90F-4125-855F-A3CA7208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95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9F193-3838-4861-BB5C-04FD1A45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174A89-6C0E-40F5-85F6-2B13EA4E1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C77764-A81E-4BBB-8401-3D8B99B2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5CC2E4-FC81-454D-9611-6A503B45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C7033-16DE-4F53-94E0-B2897BD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7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95C861-0697-45E0-8D7A-00B76A1E1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3B2672-BD0E-4D96-ABE3-E143CED9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C43CBF-CC2F-4E98-AE46-987F22D5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79E1EA-4D2F-4EED-A542-4A700C44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D4FE7-2D90-43BA-ABD6-E0491834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1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4E824-ACA4-4F13-B4C7-240F1EDF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4E297-D03C-4434-BC9A-881610C7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8F0D77-76FB-45C1-9563-FCF4D755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3CE6D-328C-4379-933D-A5A47EFD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13CD82-CAF0-4598-AE9E-782174D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5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46524-602F-4239-ACB1-F5331E50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9D45F9-6FAB-4FB2-8B1C-78B2651E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395044-C874-47A0-B164-F182EBB2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1A0A0-8D78-4F68-8409-46085744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E4EBDA-7F04-4153-9296-2E0D1F0D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C3AFB-ABA0-4DE9-9A82-2844128F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867A6-2E69-41F6-987A-F76B22C61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EC50CE-CB2E-4AAC-A2FF-AD6AD863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A7AC1B-8BDF-4C83-A2A6-A9A0B67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0C9BC0-2919-44CA-9C53-7E68681D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4BC6C1-29C6-4BED-8B35-BABFD420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4A17D-019A-408A-8878-131826D5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D2B897-E48B-4E5B-9A93-2AE49C30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D21F3F-8ACF-4591-B78F-108FF126B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45A46-4781-4BFE-8BAF-0550E6273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2CED2B-4EB8-4F12-8FA5-2DEE14397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61FB4A-9E2B-48E0-A526-C800B44F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2FA050-9E21-433D-88EC-2B98A02C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C37F92-34AD-44B0-8D64-A53885AE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16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A43E4-C7B6-48EA-B807-A1484617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750074-4779-4A50-8C0B-304B8966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459837-D98E-43C2-BAAD-91D69D47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23C63E-345A-4530-A0A9-7539FC8C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3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AC37F1-F249-477F-8BDC-E5D4FAB1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E71664-511A-4E8F-9B0F-652FF2AB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9CBF7-6170-4636-86A4-9D055B5C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11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8C684-0F38-4748-8ADE-16F2ED9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86ACA-1A74-41F0-A395-AF9AE075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7984D6-3235-4E24-8A43-27F81E2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5B5D98-8CB4-4615-A20B-25A7ED95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C79C6F-B574-4AF0-9518-5FEA53D7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D77552-0911-4AFC-A000-A5701178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1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01900-DF74-4676-98CA-67B35745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57F25D-477D-4C1C-8F2B-68A418950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4B9C46-78CD-4D42-8E61-63F036ED7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84DFBF-0B87-4CB8-8B07-3999C26E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915585-BC16-4314-876D-DC9A892F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0C3F1-F69B-48EF-8BAF-BD50435E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7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B52779-3234-4599-BFF5-016FD64D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2F52B-780C-45F1-A40F-676C98B0A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C60D6B-94A0-4410-9D17-6D217DFC1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A617-4001-4A0C-85BB-9990BA08AF4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3C4D2-ADEA-41E6-9FCF-7428AA2A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8A038-FACA-4651-AD22-28321E69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34E5-8F55-4029-9B71-3F847C8C4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0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5/beautifully-illustrated-vector-flowe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ular_reflec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ular_reflec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imblissitycottage.com/2012_05_01_archive.html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lickr.com/photos/joshb/290015438/" TargetMode="External"/><Relationship Id="rId3" Type="http://schemas.openxmlformats.org/officeDocument/2006/relationships/hyperlink" Target="https://en.wikipedia.org/wiki/Periscope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s://id.wikipedia.org/wiki/Berkas:MiG-29-periscope_2.jpg" TargetMode="External"/><Relationship Id="rId5" Type="http://schemas.openxmlformats.org/officeDocument/2006/relationships/hyperlink" Target="https://en.wikipedia.org/wiki/U-boat_Campaign_(World_War_I)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hyperlink" Target="http://commons.wikimedia.org/wiki/File:Submarine_search_periscope_(Warships_To-day,_1936)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clipart.net/clipart/boy-doing-homework-clip-ar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mentmomentsblog.com/2015/04/11/gratitude-the-importance-of-teaching-children-the-value-of-it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ender.stackexchange.com/questions/52264/how-to-reflect-a-beam-of-light-on-a-mirror-using-cycles?noredirect=1&amp;lq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rack_Obama_takes_one_last_look_in_the_mirror,_before_going_out_to_take_oath,_Jan._20,_200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5/beautifully-illustrated-vector-flower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detail/64141/grass-background-by-rg102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kundemeisjes.nl/20130311/beste-wethouders-van-onderwijs-over-loten-in-het-voortgezet-onderwijs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physics/chapter/25-2-the-law-of-reflectio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508" y="1395046"/>
            <a:ext cx="78544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7030A0"/>
                </a:solidFill>
              </a:rPr>
              <a:t>স্বাগতম</a:t>
            </a:r>
            <a:endParaRPr lang="en-US" sz="23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4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4F8FDC-ABD0-4D78-A94D-B0386F038014}"/>
              </a:ext>
            </a:extLst>
          </p:cNvPr>
          <p:cNvSpPr txBox="1"/>
          <p:nvPr/>
        </p:nvSpPr>
        <p:spPr>
          <a:xfrm>
            <a:off x="711539" y="1124220"/>
            <a:ext cx="3382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আ</a:t>
            </a:r>
            <a:r>
              <a:rPr lang="bn-BD" sz="3600" dirty="0"/>
              <a:t>ল</a:t>
            </a:r>
            <a:r>
              <a:rPr lang="en-US" sz="3600" dirty="0"/>
              <a:t>ো </a:t>
            </a:r>
            <a:r>
              <a:rPr lang="bn-BD" sz="3600" dirty="0"/>
              <a:t>স</a:t>
            </a:r>
            <a:r>
              <a:rPr lang="en-US" sz="3600" dirty="0" err="1"/>
              <a:t>রল</a:t>
            </a:r>
            <a:r>
              <a:rPr lang="en-US" sz="3600" dirty="0"/>
              <a:t> </a:t>
            </a:r>
            <a:r>
              <a:rPr lang="en-US" sz="3600" dirty="0" err="1"/>
              <a:t>পথে</a:t>
            </a:r>
            <a:r>
              <a:rPr lang="en-US" sz="3600" dirty="0"/>
              <a:t> </a:t>
            </a:r>
            <a:r>
              <a:rPr lang="en-US" sz="3600" dirty="0" err="1"/>
              <a:t>চলে</a:t>
            </a:r>
            <a:r>
              <a:rPr lang="en-US" sz="3600" dirty="0"/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E3B7DC-D4DA-4EF5-8C0F-6A082F5BDA3C}"/>
              </a:ext>
            </a:extLst>
          </p:cNvPr>
          <p:cNvSpPr txBox="1"/>
          <p:nvPr/>
        </p:nvSpPr>
        <p:spPr>
          <a:xfrm>
            <a:off x="711539" y="4212560"/>
            <a:ext cx="338215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আম</a:t>
            </a:r>
            <a:r>
              <a:rPr lang="bn-BD" sz="3600" dirty="0"/>
              <a:t>র</a:t>
            </a:r>
            <a:r>
              <a:rPr lang="en-US" sz="3600" dirty="0"/>
              <a:t>া </a:t>
            </a:r>
            <a:r>
              <a:rPr lang="bn-BD" sz="3600" dirty="0"/>
              <a:t>ক</a:t>
            </a:r>
            <a:r>
              <a:rPr lang="en-US" sz="3600" dirty="0"/>
              <a:t>ী</a:t>
            </a:r>
            <a:r>
              <a:rPr lang="bn-BD" sz="3600" dirty="0"/>
              <a:t>ভ</a:t>
            </a:r>
            <a:r>
              <a:rPr lang="en-US" sz="3600" dirty="0"/>
              <a:t>া</a:t>
            </a:r>
            <a:r>
              <a:rPr lang="bn-BD" sz="3600" dirty="0"/>
              <a:t>ব</a:t>
            </a:r>
            <a:r>
              <a:rPr lang="en-US" sz="3600" dirty="0"/>
              <a:t>ে </a:t>
            </a:r>
            <a:r>
              <a:rPr lang="bn-BD" sz="3600" dirty="0"/>
              <a:t>দ</a:t>
            </a:r>
            <a:r>
              <a:rPr lang="en-US" sz="3600" dirty="0" err="1"/>
              <a:t>েখি</a:t>
            </a:r>
            <a:r>
              <a:rPr lang="en-US" sz="3600" dirty="0"/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E8E708-E56C-4E1E-98A7-4ECDBD773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160" y="3632491"/>
            <a:ext cx="6273579" cy="24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0D28D9-3301-47F1-9FFA-CA0538223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160" y="583096"/>
            <a:ext cx="6273579" cy="2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E6A7E2-2083-422C-B5C0-48C567EFCA64}"/>
              </a:ext>
            </a:extLst>
          </p:cNvPr>
          <p:cNvSpPr txBox="1"/>
          <p:nvPr/>
        </p:nvSpPr>
        <p:spPr>
          <a:xfrm>
            <a:off x="2350837" y="540198"/>
            <a:ext cx="7277038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/>
              <a:t>বস্</a:t>
            </a:r>
            <a:r>
              <a:rPr lang="bn-BD" sz="6600" dirty="0"/>
              <a:t>ত</a:t>
            </a:r>
            <a:r>
              <a:rPr lang="en-US" sz="6600" dirty="0"/>
              <a:t>ু </a:t>
            </a:r>
            <a:r>
              <a:rPr lang="bn-BD" sz="6600" dirty="0"/>
              <a:t>ক</a:t>
            </a:r>
            <a:r>
              <a:rPr lang="en-US" sz="6600" dirty="0"/>
              <a:t>ী</a:t>
            </a:r>
            <a:r>
              <a:rPr lang="bn-BD" sz="6600" dirty="0"/>
              <a:t>ভ</a:t>
            </a:r>
            <a:r>
              <a:rPr lang="en-US" sz="6600" dirty="0"/>
              <a:t>া</a:t>
            </a:r>
            <a:r>
              <a:rPr lang="bn-BD" sz="6600" dirty="0"/>
              <a:t>ব</a:t>
            </a:r>
            <a:r>
              <a:rPr lang="en-US" sz="6600" dirty="0"/>
              <a:t>ে </a:t>
            </a:r>
            <a:r>
              <a:rPr lang="bn-BD" sz="6600" dirty="0"/>
              <a:t>দ</a:t>
            </a:r>
            <a:r>
              <a:rPr lang="en-US" sz="6600" dirty="0" err="1"/>
              <a:t>ৃষ্টি</a:t>
            </a:r>
            <a:r>
              <a:rPr lang="en-US" sz="6600" dirty="0"/>
              <a:t> </a:t>
            </a:r>
            <a:r>
              <a:rPr lang="en-US" sz="6600" dirty="0" err="1"/>
              <a:t>গোচ</a:t>
            </a:r>
            <a:r>
              <a:rPr lang="bn-BD" sz="6600" dirty="0"/>
              <a:t>র</a:t>
            </a:r>
            <a:r>
              <a:rPr lang="en-US" sz="6600" dirty="0"/>
              <a:t> </a:t>
            </a:r>
            <a:r>
              <a:rPr lang="bn-BD" sz="6600" dirty="0"/>
              <a:t>হ</a:t>
            </a:r>
            <a:r>
              <a:rPr lang="en-US" sz="6600" dirty="0"/>
              <a:t>য়!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D41A01-C45E-4B61-8261-0F55C38A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209" y="2322582"/>
            <a:ext cx="6642295" cy="38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9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7D80C0-6B27-4D60-BD6E-9B1AE8435D4C}"/>
              </a:ext>
            </a:extLst>
          </p:cNvPr>
          <p:cNvSpPr txBox="1"/>
          <p:nvPr/>
        </p:nvSpPr>
        <p:spPr>
          <a:xfrm>
            <a:off x="3324435" y="3265250"/>
            <a:ext cx="501809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আপতনকোন</a:t>
            </a:r>
            <a:r>
              <a:rPr lang="en-US" sz="3200" dirty="0"/>
              <a:t> (</a:t>
            </a:r>
            <a:r>
              <a:rPr lang="en-US" sz="3200" dirty="0" err="1"/>
              <a:t>i</a:t>
            </a:r>
            <a:r>
              <a:rPr lang="en-US" sz="3200" dirty="0"/>
              <a:t>)</a:t>
            </a:r>
            <a:r>
              <a:rPr lang="bn-IN" sz="3200" dirty="0"/>
              <a:t> = প্রতিফলনকোন (</a:t>
            </a:r>
            <a:r>
              <a:rPr lang="en-US" sz="3200" dirty="0"/>
              <a:t>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C5C77B-D7E8-48F4-BF5D-002114B92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4435266" y="-734776"/>
            <a:ext cx="2879662" cy="4934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D66851-6702-48BF-9CC0-165C52FD2198}"/>
              </a:ext>
            </a:extLst>
          </p:cNvPr>
          <p:cNvSpPr txBox="1"/>
          <p:nvPr/>
        </p:nvSpPr>
        <p:spPr>
          <a:xfrm>
            <a:off x="520505" y="4407355"/>
            <a:ext cx="1091652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আ</a:t>
            </a:r>
            <a:r>
              <a:rPr lang="bn-BD" sz="2800" dirty="0"/>
              <a:t>প</a:t>
            </a:r>
            <a:r>
              <a:rPr lang="en-US" sz="2800" dirty="0"/>
              <a:t>ত</a:t>
            </a:r>
            <a:r>
              <a:rPr lang="bn-BD" sz="2800" dirty="0"/>
              <a:t>ন</a:t>
            </a:r>
            <a:r>
              <a:rPr lang="en-US" sz="2800" dirty="0"/>
              <a:t>ক</a:t>
            </a:r>
            <a:r>
              <a:rPr lang="bn-BD" sz="2800" dirty="0"/>
              <a:t>ো</a:t>
            </a:r>
            <a:r>
              <a:rPr lang="en-US" sz="2800" dirty="0"/>
              <a:t>ন</a:t>
            </a:r>
            <a:r>
              <a:rPr lang="bn-BD" sz="2800" dirty="0"/>
              <a:t>ঃ</a:t>
            </a:r>
            <a:r>
              <a:rPr lang="en-US" sz="2800" dirty="0"/>
              <a:t> </a:t>
            </a:r>
            <a:r>
              <a:rPr lang="bn-BD" sz="2800" dirty="0"/>
              <a:t>আ</a:t>
            </a:r>
            <a:r>
              <a:rPr lang="en-US" sz="2800" dirty="0" err="1"/>
              <a:t>পতিত</a:t>
            </a:r>
            <a:r>
              <a:rPr lang="bn-BD" sz="2800" dirty="0"/>
              <a:t>র</a:t>
            </a:r>
            <a:r>
              <a:rPr lang="en-US" sz="2800" dirty="0" err="1"/>
              <a:t>শ্মি</a:t>
            </a:r>
            <a:r>
              <a:rPr lang="en-US" sz="2800" dirty="0"/>
              <a:t> </a:t>
            </a:r>
            <a:r>
              <a:rPr lang="en-US" sz="2800" dirty="0" err="1"/>
              <a:t>অভিলম্বের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উ</a:t>
            </a:r>
            <a:r>
              <a:rPr lang="bn-BD" sz="2800" dirty="0"/>
              <a:t>ৎ</a:t>
            </a:r>
            <a:r>
              <a:rPr lang="en-US" sz="2800" dirty="0"/>
              <a:t>প</a:t>
            </a:r>
            <a:r>
              <a:rPr lang="bn-BD" sz="2800" dirty="0"/>
              <a:t>ন</a:t>
            </a:r>
            <a:r>
              <a:rPr lang="en-US" sz="2800" dirty="0"/>
              <a:t>্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ক</a:t>
            </a:r>
            <a:r>
              <a:rPr lang="en-US" sz="2800" dirty="0" err="1"/>
              <a:t>রে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আপ</a:t>
            </a:r>
            <a:r>
              <a:rPr lang="bn-BD" sz="2800" dirty="0"/>
              <a:t>ত</a:t>
            </a:r>
            <a:r>
              <a:rPr lang="en-US" sz="2800" dirty="0"/>
              <a:t>ন</a:t>
            </a:r>
            <a:r>
              <a:rPr lang="bn-BD" sz="2800" dirty="0"/>
              <a:t>ক</a:t>
            </a:r>
            <a:r>
              <a:rPr lang="en-US" sz="2800" dirty="0"/>
              <a:t>ো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ব</a:t>
            </a:r>
            <a:r>
              <a:rPr lang="en-US" sz="2800" dirty="0" err="1"/>
              <a:t>লে</a:t>
            </a:r>
            <a:r>
              <a:rPr lang="en-US" sz="2800" dirty="0"/>
              <a:t>। </a:t>
            </a:r>
            <a:r>
              <a:rPr lang="en-US" sz="2800" dirty="0" err="1"/>
              <a:t>একে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দ</a:t>
            </a:r>
            <a:r>
              <a:rPr lang="bn-BD" sz="2800" dirty="0"/>
              <a:t>্</a:t>
            </a:r>
            <a:r>
              <a:rPr lang="en-US" sz="2800" dirty="0"/>
              <a:t>ব</a:t>
            </a:r>
            <a:r>
              <a:rPr lang="bn-BD" sz="2800" dirty="0"/>
              <a:t>া</a:t>
            </a:r>
            <a:r>
              <a:rPr lang="en-US" sz="2800" dirty="0"/>
              <a:t>র</a:t>
            </a:r>
            <a:r>
              <a:rPr lang="bn-BD" sz="2800" dirty="0"/>
              <a:t>া</a:t>
            </a:r>
            <a:r>
              <a:rPr lang="en-US" sz="2800" dirty="0"/>
              <a:t> </a:t>
            </a:r>
            <a:r>
              <a:rPr lang="bn-BD" sz="2800" dirty="0"/>
              <a:t>প</a:t>
            </a:r>
            <a:r>
              <a:rPr lang="en-US" sz="2800" dirty="0" err="1"/>
              <a:t>্রকাশ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284E7E-9971-493D-BF76-9DF99E96D142}"/>
              </a:ext>
            </a:extLst>
          </p:cNvPr>
          <p:cNvSpPr txBox="1"/>
          <p:nvPr/>
        </p:nvSpPr>
        <p:spPr>
          <a:xfrm>
            <a:off x="520505" y="5361462"/>
            <a:ext cx="10916527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প্রতিফল</a:t>
            </a:r>
            <a:r>
              <a:rPr lang="bn-BD" sz="2800" dirty="0"/>
              <a:t>ন</a:t>
            </a:r>
            <a:r>
              <a:rPr lang="en-US" sz="2800" dirty="0"/>
              <a:t>ক</a:t>
            </a:r>
            <a:r>
              <a:rPr lang="bn-BD" sz="2800" dirty="0"/>
              <a:t>ো</a:t>
            </a:r>
            <a:r>
              <a:rPr lang="en-US" sz="2800" dirty="0"/>
              <a:t>ন</a:t>
            </a:r>
            <a:r>
              <a:rPr lang="bn-BD" sz="2800" dirty="0"/>
              <a:t>ঃ</a:t>
            </a:r>
            <a:r>
              <a:rPr lang="en-US" sz="2800" dirty="0"/>
              <a:t> </a:t>
            </a:r>
            <a:r>
              <a:rPr lang="en-US" sz="2800" dirty="0" err="1"/>
              <a:t>প্রতিফলিত</a:t>
            </a:r>
            <a:r>
              <a:rPr lang="bn-BD" sz="2800" dirty="0"/>
              <a:t>র</a:t>
            </a:r>
            <a:r>
              <a:rPr lang="en-US" sz="2800" dirty="0" err="1"/>
              <a:t>শ্মি</a:t>
            </a:r>
            <a:r>
              <a:rPr lang="en-US" sz="2800" dirty="0"/>
              <a:t> </a:t>
            </a:r>
            <a:r>
              <a:rPr lang="en-US" sz="2800" dirty="0" err="1"/>
              <a:t>অভিলম্বের</a:t>
            </a:r>
            <a:r>
              <a:rPr lang="en-US" sz="2800" dirty="0"/>
              <a:t> </a:t>
            </a:r>
            <a:r>
              <a:rPr lang="en-US" sz="2800" dirty="0" err="1"/>
              <a:t>সা</a:t>
            </a:r>
            <a:r>
              <a:rPr lang="bn-IN" sz="2800" dirty="0"/>
              <a:t>থে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উ</a:t>
            </a:r>
            <a:r>
              <a:rPr lang="bn-BD" sz="2800" dirty="0"/>
              <a:t>ৎ</a:t>
            </a:r>
            <a:r>
              <a:rPr lang="en-US" sz="2800" dirty="0"/>
              <a:t>প</a:t>
            </a:r>
            <a:r>
              <a:rPr lang="bn-BD" sz="2800" dirty="0"/>
              <a:t>ন</a:t>
            </a:r>
            <a:r>
              <a:rPr lang="en-US" sz="2800" dirty="0"/>
              <a:t>্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ক</a:t>
            </a:r>
            <a:r>
              <a:rPr lang="en-US" sz="2800" dirty="0" err="1"/>
              <a:t>রে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প্রতিফলন</a:t>
            </a:r>
            <a:r>
              <a:rPr lang="bn-BD" sz="2800" dirty="0"/>
              <a:t>ক</a:t>
            </a:r>
            <a:r>
              <a:rPr lang="en-US" sz="2800" dirty="0"/>
              <a:t>ো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ব</a:t>
            </a:r>
            <a:r>
              <a:rPr lang="en-US" sz="2800" dirty="0" err="1"/>
              <a:t>লে</a:t>
            </a:r>
            <a:r>
              <a:rPr lang="en-US" sz="2800" dirty="0"/>
              <a:t>। </a:t>
            </a:r>
            <a:r>
              <a:rPr lang="en-US" sz="2800" dirty="0" err="1"/>
              <a:t>একে</a:t>
            </a:r>
            <a:r>
              <a:rPr lang="en-US" sz="2800" dirty="0"/>
              <a:t> r দ</a:t>
            </a:r>
            <a:r>
              <a:rPr lang="bn-BD" sz="2800" dirty="0"/>
              <a:t>্</a:t>
            </a:r>
            <a:r>
              <a:rPr lang="en-US" sz="2800" dirty="0"/>
              <a:t>ব</a:t>
            </a:r>
            <a:r>
              <a:rPr lang="bn-BD" sz="2800" dirty="0"/>
              <a:t>া</a:t>
            </a:r>
            <a:r>
              <a:rPr lang="en-US" sz="2800" dirty="0"/>
              <a:t>র</a:t>
            </a:r>
            <a:r>
              <a:rPr lang="bn-BD" sz="2800" dirty="0"/>
              <a:t>া</a:t>
            </a:r>
            <a:r>
              <a:rPr lang="en-US" sz="2800" dirty="0"/>
              <a:t> </a:t>
            </a:r>
            <a:r>
              <a:rPr lang="bn-BD" sz="2800" dirty="0"/>
              <a:t>প</a:t>
            </a:r>
            <a:r>
              <a:rPr lang="en-US" sz="2800" dirty="0" err="1"/>
              <a:t>্রকাশ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00607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ABEAF3-2E02-4889-B69F-CF0AE4E363B3}"/>
              </a:ext>
            </a:extLst>
          </p:cNvPr>
          <p:cNvSpPr txBox="1"/>
          <p:nvPr/>
        </p:nvSpPr>
        <p:spPr>
          <a:xfrm>
            <a:off x="4521199" y="502952"/>
            <a:ext cx="3149601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/>
              <a:t>একক</a:t>
            </a:r>
            <a:r>
              <a:rPr lang="en-US" sz="6000" dirty="0"/>
              <a:t> </a:t>
            </a:r>
            <a:r>
              <a:rPr lang="en-US" sz="6000" dirty="0" err="1"/>
              <a:t>কাজঃ</a:t>
            </a:r>
            <a:r>
              <a:rPr lang="en-US" sz="6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BA8852-81A4-4DEC-A258-F5AA724839A9}"/>
              </a:ext>
            </a:extLst>
          </p:cNvPr>
          <p:cNvSpPr txBox="1"/>
          <p:nvPr/>
        </p:nvSpPr>
        <p:spPr>
          <a:xfrm>
            <a:off x="471713" y="1745157"/>
            <a:ext cx="1150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প্রত্যেকে</a:t>
            </a:r>
            <a:r>
              <a:rPr lang="en-US" sz="4400" dirty="0"/>
              <a:t> </a:t>
            </a:r>
            <a:r>
              <a:rPr lang="en-US" sz="4400" dirty="0" err="1"/>
              <a:t>নিজ</a:t>
            </a:r>
            <a:r>
              <a:rPr lang="en-US" sz="4400" dirty="0"/>
              <a:t> </a:t>
            </a:r>
            <a:r>
              <a:rPr lang="en-US" sz="4400" dirty="0" err="1"/>
              <a:t>নিজ</a:t>
            </a:r>
            <a:r>
              <a:rPr lang="en-US" sz="4400" dirty="0"/>
              <a:t> </a:t>
            </a:r>
            <a:r>
              <a:rPr lang="en-US" sz="4400" dirty="0" err="1"/>
              <a:t>খাতায়</a:t>
            </a:r>
            <a:r>
              <a:rPr lang="en-US" sz="4400" dirty="0"/>
              <a:t> </a:t>
            </a:r>
            <a:r>
              <a:rPr lang="bn-BD" sz="4400" dirty="0"/>
              <a:t>দ</a:t>
            </a:r>
            <a:r>
              <a:rPr lang="en-US" sz="4400" dirty="0" err="1"/>
              <a:t>র্পণে</a:t>
            </a:r>
            <a:r>
              <a:rPr lang="en-US" sz="4400" dirty="0"/>
              <a:t> </a:t>
            </a:r>
            <a:r>
              <a:rPr lang="en-US" sz="4400" dirty="0" err="1"/>
              <a:t>আলোর</a:t>
            </a:r>
            <a:r>
              <a:rPr lang="en-US" sz="4400" dirty="0"/>
              <a:t> </a:t>
            </a:r>
            <a:r>
              <a:rPr lang="en-US" sz="4400" dirty="0" err="1"/>
              <a:t>প্রতিফ</a:t>
            </a:r>
            <a:r>
              <a:rPr lang="bn-BD" sz="4400" dirty="0"/>
              <a:t>ল</a:t>
            </a:r>
            <a:r>
              <a:rPr lang="en-US" sz="4400" dirty="0"/>
              <a:t>ন</a:t>
            </a:r>
            <a:r>
              <a:rPr lang="bn-BD" sz="4400" dirty="0"/>
              <a:t>ে</a:t>
            </a:r>
            <a:r>
              <a:rPr lang="en-US" sz="4400" dirty="0"/>
              <a:t>র </a:t>
            </a:r>
            <a:r>
              <a:rPr lang="bn-BD" sz="4400" dirty="0"/>
              <a:t>চ</a:t>
            </a:r>
            <a:r>
              <a:rPr lang="en-US" sz="4400" dirty="0" err="1"/>
              <a:t>িত্রটি</a:t>
            </a:r>
            <a:r>
              <a:rPr lang="en-US" sz="4400" dirty="0"/>
              <a:t> </a:t>
            </a:r>
            <a:r>
              <a:rPr lang="bn-BD" sz="4400" dirty="0"/>
              <a:t>আ</a:t>
            </a:r>
            <a:r>
              <a:rPr lang="en-US" sz="4400" dirty="0"/>
              <a:t>ঁ</a:t>
            </a:r>
            <a:r>
              <a:rPr lang="bn-BD" sz="4400" dirty="0"/>
              <a:t>ক</a:t>
            </a:r>
            <a:r>
              <a:rPr lang="en-US" sz="4400" dirty="0"/>
              <a:t>ি।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2BF82A-E7CF-467A-A4F0-8355AD5A9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3977" t="7973" r="7071"/>
          <a:stretch/>
        </p:blipFill>
        <p:spPr>
          <a:xfrm rot="5400000">
            <a:off x="6073439" y="3179261"/>
            <a:ext cx="304800" cy="4541398"/>
          </a:xfrm>
          <a:prstGeom prst="rect">
            <a:avLst/>
          </a:prstGeom>
        </p:spPr>
      </p:pic>
      <p:sp>
        <p:nvSpPr>
          <p:cNvPr id="4" name="Callout: Line with No Border 3">
            <a:extLst>
              <a:ext uri="{FF2B5EF4-FFF2-40B4-BE49-F238E27FC236}">
                <a16:creationId xmlns:a16="http://schemas.microsoft.com/office/drawing/2014/main" xmlns="" id="{99F01F99-ED9B-4543-9A33-C9054F259B20}"/>
              </a:ext>
            </a:extLst>
          </p:cNvPr>
          <p:cNvSpPr/>
          <p:nvPr/>
        </p:nvSpPr>
        <p:spPr>
          <a:xfrm>
            <a:off x="9170504" y="4343402"/>
            <a:ext cx="2557670" cy="573155"/>
          </a:xfrm>
          <a:prstGeom prst="callout1">
            <a:avLst>
              <a:gd name="adj1" fmla="val 45990"/>
              <a:gd name="adj2" fmla="val 447"/>
              <a:gd name="adj3" fmla="val 172616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প্রতিফলক পৃষ্ট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ABED4-F090-4317-972D-45A45DC76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1633" y="2514598"/>
            <a:ext cx="1863271" cy="1882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7B4E9E-601E-4A04-A2EF-0E595982993A}"/>
              </a:ext>
            </a:extLst>
          </p:cNvPr>
          <p:cNvSpPr/>
          <p:nvPr/>
        </p:nvSpPr>
        <p:spPr>
          <a:xfrm>
            <a:off x="2484264" y="3352081"/>
            <a:ext cx="281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/>
              <a:t>সময়</a:t>
            </a:r>
            <a:r>
              <a:rPr lang="en-US" sz="4400" dirty="0"/>
              <a:t> ৬ </a:t>
            </a:r>
            <a:r>
              <a:rPr lang="en-US" sz="4400" dirty="0" err="1"/>
              <a:t>মিনিট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191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C5E710-E88A-479D-BD76-FE54264A0D5B}"/>
              </a:ext>
            </a:extLst>
          </p:cNvPr>
          <p:cNvSpPr txBox="1"/>
          <p:nvPr/>
        </p:nvSpPr>
        <p:spPr>
          <a:xfrm>
            <a:off x="798284" y="292488"/>
            <a:ext cx="1065349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আ</a:t>
            </a:r>
            <a:r>
              <a:rPr lang="bn-BD" sz="3600" b="1" dirty="0"/>
              <a:t>ল</a:t>
            </a:r>
            <a:r>
              <a:rPr lang="en-US" sz="3600" b="1" dirty="0"/>
              <a:t>ো</a:t>
            </a:r>
            <a:r>
              <a:rPr lang="bn-BD" sz="3600" b="1" dirty="0"/>
              <a:t>র</a:t>
            </a:r>
            <a:r>
              <a:rPr lang="en-US" sz="3600" b="1" dirty="0"/>
              <a:t> </a:t>
            </a:r>
            <a:r>
              <a:rPr lang="bn-BD" sz="3600" b="1" dirty="0"/>
              <a:t>প</a:t>
            </a:r>
            <a:r>
              <a:rPr lang="en-US" sz="3600" b="1" dirty="0"/>
              <a:t>্</a:t>
            </a:r>
            <a:r>
              <a:rPr lang="bn-BD" sz="3600" b="1" dirty="0"/>
              <a:t>র</a:t>
            </a:r>
            <a:r>
              <a:rPr lang="en-US" sz="3600" b="1" dirty="0"/>
              <a:t>ত</a:t>
            </a:r>
            <a:r>
              <a:rPr lang="bn-BD" sz="3600" b="1" dirty="0"/>
              <a:t>ি</a:t>
            </a:r>
            <a:r>
              <a:rPr lang="en-US" sz="3600" b="1" dirty="0"/>
              <a:t>ফ</a:t>
            </a:r>
            <a:r>
              <a:rPr lang="bn-BD" sz="3600" b="1" dirty="0"/>
              <a:t>ল</a:t>
            </a:r>
            <a:r>
              <a:rPr lang="en-US" sz="3600" b="1" dirty="0"/>
              <a:t>ন </a:t>
            </a:r>
            <a:r>
              <a:rPr lang="bn-BD" sz="3600" b="1" dirty="0"/>
              <a:t>ক</a:t>
            </a:r>
            <a:r>
              <a:rPr lang="en-US" sz="3600" b="1" dirty="0"/>
              <a:t>ে </a:t>
            </a:r>
            <a:r>
              <a:rPr lang="bn-BD" sz="3600" b="1" dirty="0"/>
              <a:t>ক</a:t>
            </a:r>
            <a:r>
              <a:rPr lang="en-US" sz="3600" b="1" dirty="0"/>
              <a:t>া</a:t>
            </a:r>
            <a:r>
              <a:rPr lang="bn-BD" sz="3600" b="1" dirty="0"/>
              <a:t>জ</a:t>
            </a:r>
            <a:r>
              <a:rPr lang="en-US" sz="3600" b="1" dirty="0"/>
              <a:t>ে </a:t>
            </a:r>
            <a:r>
              <a:rPr lang="bn-BD" sz="3600" b="1" dirty="0"/>
              <a:t>ল</a:t>
            </a:r>
            <a:r>
              <a:rPr lang="en-US" sz="3600" b="1" dirty="0"/>
              <a:t>া</a:t>
            </a:r>
            <a:r>
              <a:rPr lang="bn-BD" sz="3600" b="1" dirty="0"/>
              <a:t>গ</a:t>
            </a:r>
            <a:r>
              <a:rPr lang="en-US" sz="3600" b="1" dirty="0"/>
              <a:t>ি</a:t>
            </a:r>
            <a:r>
              <a:rPr lang="bn-BD" sz="3600" b="1" dirty="0"/>
              <a:t>য়</a:t>
            </a:r>
            <a:r>
              <a:rPr lang="en-US" sz="3600" b="1" dirty="0"/>
              <a:t>ে </a:t>
            </a:r>
            <a:r>
              <a:rPr lang="bn-BD" sz="3600" b="1" dirty="0"/>
              <a:t>আ</a:t>
            </a:r>
            <a:r>
              <a:rPr lang="en-US" sz="3600" b="1" dirty="0" err="1"/>
              <a:t>মরা</a:t>
            </a:r>
            <a:r>
              <a:rPr lang="en-US" sz="3600" b="1" dirty="0"/>
              <a:t> </a:t>
            </a:r>
            <a:r>
              <a:rPr lang="bn-BD" sz="3600" b="1" dirty="0"/>
              <a:t>প</a:t>
            </a:r>
            <a:r>
              <a:rPr lang="en-US" sz="3600" b="1" dirty="0"/>
              <a:t>ে</a:t>
            </a:r>
            <a:r>
              <a:rPr lang="bn-BD" sz="3600" b="1" dirty="0"/>
              <a:t>র</a:t>
            </a:r>
            <a:r>
              <a:rPr lang="en-US" sz="3600" b="1" dirty="0"/>
              <a:t>ি</a:t>
            </a:r>
            <a:r>
              <a:rPr lang="bn-BD" sz="3600" b="1" dirty="0"/>
              <a:t>স</a:t>
            </a:r>
            <a:r>
              <a:rPr lang="en-US" sz="3600" b="1" dirty="0"/>
              <a:t>্</a:t>
            </a:r>
            <a:r>
              <a:rPr lang="bn-BD" sz="3600" b="1" dirty="0"/>
              <a:t>ক</a:t>
            </a:r>
            <a:r>
              <a:rPr lang="en-US" sz="3600" b="1" dirty="0" err="1"/>
              <a:t>োপ</a:t>
            </a:r>
            <a:r>
              <a:rPr lang="en-US" sz="3600" b="1" dirty="0"/>
              <a:t> ত</a:t>
            </a:r>
            <a:r>
              <a:rPr lang="bn-BD" sz="3600" b="1" dirty="0"/>
              <a:t>ৈ</a:t>
            </a:r>
            <a:r>
              <a:rPr lang="en-US" sz="3600" b="1" dirty="0"/>
              <a:t>র</a:t>
            </a:r>
            <a:r>
              <a:rPr lang="bn-BD" sz="3600" b="1" dirty="0"/>
              <a:t>ি</a:t>
            </a:r>
            <a:r>
              <a:rPr lang="en-US" sz="3600" b="1" dirty="0"/>
              <a:t> </a:t>
            </a:r>
            <a:r>
              <a:rPr lang="bn-BD" sz="3600" b="1" dirty="0"/>
              <a:t>ক</a:t>
            </a:r>
            <a:r>
              <a:rPr lang="en-US" sz="3600" b="1" dirty="0"/>
              <a:t>র</a:t>
            </a:r>
            <a:r>
              <a:rPr lang="bn-BD" sz="3600" b="1" dirty="0"/>
              <a:t>ত</a:t>
            </a:r>
            <a:r>
              <a:rPr lang="en-US" sz="3600" b="1" dirty="0"/>
              <a:t>ে </a:t>
            </a:r>
            <a:r>
              <a:rPr lang="bn-BD" sz="3600" b="1" dirty="0"/>
              <a:t>প</a:t>
            </a:r>
            <a:r>
              <a:rPr lang="en-US" sz="3600" b="1" dirty="0"/>
              <a:t>া</a:t>
            </a:r>
            <a:r>
              <a:rPr lang="bn-BD" sz="3600" b="1" dirty="0"/>
              <a:t>র</a:t>
            </a:r>
            <a:r>
              <a:rPr lang="en-US" sz="3600" b="1" dirty="0"/>
              <a:t>ি</a:t>
            </a:r>
            <a:r>
              <a:rPr lang="bn-BD" sz="3600" b="1" dirty="0"/>
              <a:t>ঃ</a:t>
            </a:r>
            <a:r>
              <a:rPr lang="en-US" sz="3600" b="1" dirty="0"/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1035B4-28C6-4D94-B281-A8E8DEAA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5086" y="1292496"/>
            <a:ext cx="4510244" cy="3127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8DF601-DFA2-4E7A-B819-44AE5A7F7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4558422"/>
            <a:ext cx="3766922" cy="2271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3D6CF2-5818-4E1A-9DB7-8ED45AED0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642085" y="4795434"/>
            <a:ext cx="2062566" cy="2062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5E90480-77DE-4517-97C7-948CF376DD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911585" y="911097"/>
            <a:ext cx="6265789" cy="3356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3B7AA2-D952-4A52-91AA-F65A41FF16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886432" y="4558422"/>
            <a:ext cx="3699275" cy="22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060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50CA00-4560-4F5C-918C-5AC1D4364AAC}"/>
              </a:ext>
            </a:extLst>
          </p:cNvPr>
          <p:cNvSpPr txBox="1"/>
          <p:nvPr/>
        </p:nvSpPr>
        <p:spPr>
          <a:xfrm>
            <a:off x="4496273" y="774720"/>
            <a:ext cx="29471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/>
              <a:t>দ</a:t>
            </a:r>
            <a:r>
              <a:rPr lang="bn-BD" sz="4800" b="1" dirty="0"/>
              <a:t>ল</a:t>
            </a:r>
            <a:r>
              <a:rPr lang="en-US" sz="4800" b="1" dirty="0" err="1"/>
              <a:t>গত</a:t>
            </a:r>
            <a:r>
              <a:rPr lang="en-US" sz="4800" b="1" dirty="0"/>
              <a:t> </a:t>
            </a:r>
            <a:r>
              <a:rPr lang="en-US" sz="4800" b="1" dirty="0" err="1"/>
              <a:t>কাজঃ</a:t>
            </a:r>
            <a:r>
              <a:rPr lang="en-US" sz="4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3EF630-7CDE-47A5-996C-A3EC49AA764F}"/>
              </a:ext>
            </a:extLst>
          </p:cNvPr>
          <p:cNvSpPr txBox="1"/>
          <p:nvPr/>
        </p:nvSpPr>
        <p:spPr>
          <a:xfrm>
            <a:off x="1583634" y="2760114"/>
            <a:ext cx="9024731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প</a:t>
            </a:r>
            <a:r>
              <a:rPr lang="bn-BD" sz="5400" dirty="0"/>
              <a:t>্</a:t>
            </a:r>
            <a:r>
              <a:rPr lang="en-US" sz="5400" dirty="0"/>
              <a:t>র</a:t>
            </a:r>
            <a:r>
              <a:rPr lang="bn-BD" sz="5400" dirty="0"/>
              <a:t>ত</a:t>
            </a:r>
            <a:r>
              <a:rPr lang="en-US" sz="5400" dirty="0"/>
              <a:t>ি </a:t>
            </a:r>
            <a:r>
              <a:rPr lang="bn-BD" sz="5400" dirty="0"/>
              <a:t>প</a:t>
            </a:r>
            <a:r>
              <a:rPr lang="en-US" sz="5400" dirty="0"/>
              <a:t>া</a:t>
            </a:r>
            <a:r>
              <a:rPr lang="bn-BD" sz="5400" dirty="0"/>
              <a:t>ঁ</a:t>
            </a:r>
            <a:r>
              <a:rPr lang="en-US" sz="5400" dirty="0"/>
              <a:t>চ </a:t>
            </a:r>
            <a:r>
              <a:rPr lang="en-US" sz="5400" dirty="0" err="1"/>
              <a:t>জন</a:t>
            </a:r>
            <a:r>
              <a:rPr lang="en-US" sz="5400" dirty="0"/>
              <a:t> </a:t>
            </a:r>
            <a:r>
              <a:rPr lang="en-US" sz="5400" dirty="0" err="1"/>
              <a:t>মিলে</a:t>
            </a:r>
            <a:r>
              <a:rPr lang="en-US" sz="5400" dirty="0"/>
              <a:t> </a:t>
            </a:r>
            <a:r>
              <a:rPr lang="en-US" sz="5400" dirty="0" err="1"/>
              <a:t>এক</a:t>
            </a:r>
            <a:r>
              <a:rPr lang="bn-BD" sz="5400" dirty="0"/>
              <a:t>ট</a:t>
            </a:r>
            <a:r>
              <a:rPr lang="en-US" sz="5400" dirty="0"/>
              <a:t>ি </a:t>
            </a:r>
            <a:r>
              <a:rPr lang="bn-BD" sz="5400" dirty="0"/>
              <a:t>ক</a:t>
            </a:r>
            <a:r>
              <a:rPr lang="en-US" sz="5400" dirty="0"/>
              <a:t>র</a:t>
            </a:r>
            <a:r>
              <a:rPr lang="bn-BD" sz="5400" dirty="0"/>
              <a:t>ে</a:t>
            </a:r>
            <a:r>
              <a:rPr lang="en-US" sz="5400" dirty="0"/>
              <a:t> </a:t>
            </a:r>
            <a:r>
              <a:rPr lang="bn-BD" sz="5400" dirty="0"/>
              <a:t>ক</a:t>
            </a:r>
            <a:r>
              <a:rPr lang="en-US" sz="5400" dirty="0"/>
              <a:t>া</a:t>
            </a:r>
            <a:r>
              <a:rPr lang="bn-BD" sz="5400" dirty="0"/>
              <a:t>গ</a:t>
            </a:r>
            <a:r>
              <a:rPr lang="en-US" sz="5400" dirty="0"/>
              <a:t>জ </a:t>
            </a:r>
            <a:r>
              <a:rPr lang="bn-BD" sz="5400" dirty="0"/>
              <a:t>দ</a:t>
            </a:r>
            <a:r>
              <a:rPr lang="en-US" sz="5400" dirty="0"/>
              <a:t>ি</a:t>
            </a:r>
            <a:r>
              <a:rPr lang="bn-BD" sz="5400" dirty="0"/>
              <a:t>য়</a:t>
            </a:r>
            <a:r>
              <a:rPr lang="en-US" sz="5400" dirty="0"/>
              <a:t>ে </a:t>
            </a:r>
            <a:r>
              <a:rPr lang="bn-BD" sz="5400" dirty="0"/>
              <a:t>প</a:t>
            </a:r>
            <a:r>
              <a:rPr lang="en-US" sz="5400" dirty="0"/>
              <a:t>ে</a:t>
            </a:r>
            <a:r>
              <a:rPr lang="bn-BD" sz="5400" dirty="0"/>
              <a:t>র</a:t>
            </a:r>
            <a:r>
              <a:rPr lang="en-US" sz="5400" dirty="0"/>
              <a:t>ি</a:t>
            </a:r>
            <a:r>
              <a:rPr lang="bn-BD" sz="5400" dirty="0"/>
              <a:t>স</a:t>
            </a:r>
            <a:r>
              <a:rPr lang="en-US" sz="5400" dirty="0"/>
              <a:t>্</a:t>
            </a:r>
            <a:r>
              <a:rPr lang="bn-BD" sz="5400" dirty="0"/>
              <a:t>ক</a:t>
            </a:r>
            <a:r>
              <a:rPr lang="en-US" sz="5400" dirty="0" err="1"/>
              <a:t>োপ</a:t>
            </a:r>
            <a:r>
              <a:rPr lang="en-US" sz="5400" dirty="0"/>
              <a:t> </a:t>
            </a:r>
            <a:r>
              <a:rPr lang="bn-BD" sz="5400" dirty="0"/>
              <a:t>ত</a:t>
            </a:r>
            <a:r>
              <a:rPr lang="en-US" sz="5400" dirty="0" err="1"/>
              <a:t>ৈরি</a:t>
            </a:r>
            <a:r>
              <a:rPr lang="en-US" sz="5400" dirty="0"/>
              <a:t> ক</a:t>
            </a:r>
            <a:r>
              <a:rPr lang="bn-IN" sz="5400" dirty="0"/>
              <a:t>র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5482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62000" t="6000" r="1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ED73EF-A7B0-4FCC-B6ED-A7BBC6E4BC53}"/>
              </a:ext>
            </a:extLst>
          </p:cNvPr>
          <p:cNvSpPr txBox="1"/>
          <p:nvPr/>
        </p:nvSpPr>
        <p:spPr>
          <a:xfrm>
            <a:off x="1290193" y="4824423"/>
            <a:ext cx="91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্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ু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া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এবং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গা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মস্যাটি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ক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E72DB9-2B3B-4C5D-B61E-FB70E558BCFC}"/>
              </a:ext>
            </a:extLst>
          </p:cNvPr>
          <p:cNvGrpSpPr/>
          <p:nvPr/>
        </p:nvGrpSpPr>
        <p:grpSpPr>
          <a:xfrm>
            <a:off x="3933371" y="268901"/>
            <a:ext cx="2948450" cy="1486136"/>
            <a:chOff x="3164114" y="376988"/>
            <a:chExt cx="2948450" cy="1486136"/>
          </a:xfrm>
        </p:grpSpPr>
        <p:sp>
          <p:nvSpPr>
            <p:cNvPr id="4" name="Wave 3">
              <a:extLst>
                <a:ext uri="{FF2B5EF4-FFF2-40B4-BE49-F238E27FC236}">
                  <a16:creationId xmlns:a16="http://schemas.microsoft.com/office/drawing/2014/main" xmlns="" id="{B477538F-26C4-4346-AA66-280D7E26D47B}"/>
                </a:ext>
              </a:extLst>
            </p:cNvPr>
            <p:cNvSpPr/>
            <p:nvPr/>
          </p:nvSpPr>
          <p:spPr>
            <a:xfrm>
              <a:off x="3164114" y="376988"/>
              <a:ext cx="2948450" cy="148613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7BB094F-A72D-4700-A746-5AB0378E1A06}"/>
                </a:ext>
              </a:extLst>
            </p:cNvPr>
            <p:cNvSpPr txBox="1"/>
            <p:nvPr/>
          </p:nvSpPr>
          <p:spPr>
            <a:xfrm>
              <a:off x="3461498" y="766113"/>
              <a:ext cx="265106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/>
                <a:t>ব</a:t>
              </a:r>
              <a:r>
                <a:rPr lang="bn-BD" sz="4000" b="1" dirty="0"/>
                <a:t>া</a:t>
              </a:r>
              <a:r>
                <a:rPr lang="en-US" sz="4000" b="1" dirty="0"/>
                <a:t>ড়</a:t>
              </a:r>
              <a:r>
                <a:rPr lang="bn-BD" sz="4000" b="1" dirty="0"/>
                <a:t>ি</a:t>
              </a:r>
              <a:r>
                <a:rPr lang="en-US" sz="4000" b="1" dirty="0"/>
                <a:t>র </a:t>
              </a:r>
              <a:r>
                <a:rPr lang="bn-BD" sz="4000" b="1" dirty="0"/>
                <a:t>ক</a:t>
              </a:r>
              <a:r>
                <a:rPr lang="en-US" sz="4000" b="1" dirty="0"/>
                <a:t>া</a:t>
              </a:r>
              <a:r>
                <a:rPr lang="bn-BD" sz="4000" b="1" dirty="0"/>
                <a:t>জ</a:t>
              </a:r>
              <a:r>
                <a:rPr lang="en-US" sz="4000" b="1" dirty="0"/>
                <a:t>ঃ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0283040-6217-4D83-A1EF-599ACDD68772}"/>
              </a:ext>
            </a:extLst>
          </p:cNvPr>
          <p:cNvGrpSpPr/>
          <p:nvPr/>
        </p:nvGrpSpPr>
        <p:grpSpPr>
          <a:xfrm>
            <a:off x="1298080" y="1938063"/>
            <a:ext cx="5865350" cy="2889295"/>
            <a:chOff x="1298080" y="1938063"/>
            <a:chExt cx="5865350" cy="288929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xmlns="" id="{21EA5F43-3540-4F94-BCFB-156E75B72D29}"/>
                </a:ext>
              </a:extLst>
            </p:cNvPr>
            <p:cNvSpPr/>
            <p:nvPr/>
          </p:nvSpPr>
          <p:spPr>
            <a:xfrm rot="12768635">
              <a:off x="2569028" y="2884985"/>
              <a:ext cx="1190172" cy="1942373"/>
            </a:xfrm>
            <a:prstGeom prst="arc">
              <a:avLst>
                <a:gd name="adj1" fmla="val 17302315"/>
                <a:gd name="adj2" fmla="val 214348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D8D3C13-EB77-487D-8222-93D48BC5C313}"/>
                </a:ext>
              </a:extLst>
            </p:cNvPr>
            <p:cNvGrpSpPr/>
            <p:nvPr/>
          </p:nvGrpSpPr>
          <p:grpSpPr>
            <a:xfrm>
              <a:off x="1298080" y="1938063"/>
              <a:ext cx="5865350" cy="2497235"/>
              <a:chOff x="1290193" y="1900593"/>
              <a:chExt cx="5865350" cy="24972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993CED7-BCA4-427C-9E43-8EE55F5BB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1086" y="4397828"/>
                <a:ext cx="55444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25975897-6E19-4EE7-A39A-EF173390C5C5}"/>
                  </a:ext>
                </a:extLst>
              </p:cNvPr>
              <p:cNvCxnSpPr/>
              <p:nvPr/>
            </p:nvCxnSpPr>
            <p:spPr>
              <a:xfrm>
                <a:off x="1290193" y="2278743"/>
                <a:ext cx="2294836" cy="21190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137387FC-7F8A-403E-BE9A-216D144F2132}"/>
                  </a:ext>
                </a:extLst>
              </p:cNvPr>
              <p:cNvGrpSpPr/>
              <p:nvPr/>
            </p:nvGrpSpPr>
            <p:grpSpPr>
              <a:xfrm>
                <a:off x="1333258" y="1900593"/>
                <a:ext cx="4298285" cy="2497235"/>
                <a:chOff x="1333258" y="1900593"/>
                <a:chExt cx="4298285" cy="2497235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xmlns="" id="{F1DE125C-B300-4FC9-AA3C-D765B16B38F6}"/>
                    </a:ext>
                  </a:extLst>
                </p:cNvPr>
                <p:cNvCxnSpPr/>
                <p:nvPr/>
              </p:nvCxnSpPr>
              <p:spPr>
                <a:xfrm flipV="1">
                  <a:off x="3585029" y="2278743"/>
                  <a:ext cx="2046514" cy="211908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xmlns="" id="{A522D4FE-C457-4EC6-BD87-388AEFA17D9A}"/>
                    </a:ext>
                  </a:extLst>
                </p:cNvPr>
                <p:cNvCxnSpPr/>
                <p:nvPr/>
              </p:nvCxnSpPr>
              <p:spPr>
                <a:xfrm flipV="1">
                  <a:off x="3585029" y="1900593"/>
                  <a:ext cx="0" cy="2447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77EA8264-F54C-47BB-85FA-D7D3735660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3258" y="3624469"/>
                      <a:ext cx="1455542" cy="5329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77EA8264-F54C-47BB-85FA-D7D3735660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3258" y="3624469"/>
                      <a:ext cx="1455542" cy="53296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D33394B-2EC3-4AFD-82A2-962B2D61EBC7}"/>
                  </a:ext>
                </a:extLst>
              </p:cNvPr>
              <p:cNvSpPr txBox="1"/>
              <p:nvPr/>
            </p:nvSpPr>
            <p:spPr>
              <a:xfrm>
                <a:off x="2559715" y="2723908"/>
                <a:ext cx="2656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/>
                  <a:t>i</a:t>
                </a:r>
                <a:r>
                  <a:rPr lang="en-US" sz="2800" b="1" dirty="0"/>
                  <a:t> = ?     r= ?</a:t>
                </a: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xmlns="" id="{6049C253-596C-487C-ABA6-6C760851A501}"/>
                  </a:ext>
                </a:extLst>
              </p:cNvPr>
              <p:cNvSpPr/>
              <p:nvPr/>
            </p:nvSpPr>
            <p:spPr>
              <a:xfrm>
                <a:off x="3186918" y="3812629"/>
                <a:ext cx="796219" cy="563937"/>
              </a:xfrm>
              <a:prstGeom prst="arc">
                <a:avLst>
                  <a:gd name="adj1" fmla="val 16200000"/>
                  <a:gd name="adj2" fmla="val 2095223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9152C680-D293-4E82-8BD2-336D5CADA84A}"/>
              </a:ext>
            </a:extLst>
          </p:cNvPr>
          <p:cNvSpPr/>
          <p:nvPr/>
        </p:nvSpPr>
        <p:spPr>
          <a:xfrm rot="13027629" flipV="1">
            <a:off x="3219248" y="3880864"/>
            <a:ext cx="449943" cy="790121"/>
          </a:xfrm>
          <a:prstGeom prst="arc">
            <a:avLst>
              <a:gd name="adj1" fmla="val 1688759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485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F6BF5A-5031-4EC1-A5BF-93A1A59FD2AF}"/>
              </a:ext>
            </a:extLst>
          </p:cNvPr>
          <p:cNvSpPr txBox="1"/>
          <p:nvPr/>
        </p:nvSpPr>
        <p:spPr>
          <a:xfrm>
            <a:off x="2286000" y="5570640"/>
            <a:ext cx="7620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CONCENTRATION MY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289446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24E04E-7C07-427F-9693-3D66543425EB}"/>
              </a:ext>
            </a:extLst>
          </p:cNvPr>
          <p:cNvSpPr txBox="1"/>
          <p:nvPr/>
        </p:nvSpPr>
        <p:spPr>
          <a:xfrm>
            <a:off x="3013292" y="261889"/>
            <a:ext cx="6480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চ</a:t>
            </a:r>
            <a:r>
              <a:rPr lang="bn-BD" sz="4800" dirty="0">
                <a:solidFill>
                  <a:srgbClr val="7030A0"/>
                </a:solidFill>
              </a:rPr>
              <a:t>ি</a:t>
            </a:r>
            <a:r>
              <a:rPr lang="en-US" sz="4800" dirty="0">
                <a:solidFill>
                  <a:srgbClr val="7030A0"/>
                </a:solidFill>
              </a:rPr>
              <a:t>ত</a:t>
            </a:r>
            <a:r>
              <a:rPr lang="bn-BD" sz="4800" dirty="0">
                <a:solidFill>
                  <a:srgbClr val="7030A0"/>
                </a:solidFill>
              </a:rPr>
              <a:t>্</a:t>
            </a:r>
            <a:r>
              <a:rPr lang="en-US" sz="4800" dirty="0">
                <a:solidFill>
                  <a:srgbClr val="7030A0"/>
                </a:solidFill>
              </a:rPr>
              <a:t>র</a:t>
            </a:r>
            <a:r>
              <a:rPr lang="bn-BD" sz="4800" dirty="0">
                <a:solidFill>
                  <a:srgbClr val="7030A0"/>
                </a:solidFill>
              </a:rPr>
              <a:t>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আ</a:t>
            </a:r>
            <a:r>
              <a:rPr lang="en-US" sz="4800" dirty="0" err="1">
                <a:solidFill>
                  <a:srgbClr val="7030A0"/>
                </a:solidFill>
              </a:rPr>
              <a:t>মরা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কী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দেখতে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পাচ্ছি</a:t>
            </a:r>
            <a:r>
              <a:rPr lang="en-US" sz="4800" dirty="0">
                <a:solidFill>
                  <a:srgbClr val="7030A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xmlns="" val="3938727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1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5BD46D-C450-4408-8508-C1921437EE22}"/>
              </a:ext>
            </a:extLst>
          </p:cNvPr>
          <p:cNvSpPr txBox="1"/>
          <p:nvPr/>
        </p:nvSpPr>
        <p:spPr>
          <a:xfrm>
            <a:off x="3013292" y="248637"/>
            <a:ext cx="6480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চ</a:t>
            </a:r>
            <a:r>
              <a:rPr lang="bn-BD" sz="4800" dirty="0">
                <a:solidFill>
                  <a:srgbClr val="7030A0"/>
                </a:solidFill>
              </a:rPr>
              <a:t>ি</a:t>
            </a:r>
            <a:r>
              <a:rPr lang="en-US" sz="4800" dirty="0">
                <a:solidFill>
                  <a:srgbClr val="7030A0"/>
                </a:solidFill>
              </a:rPr>
              <a:t>ত</a:t>
            </a:r>
            <a:r>
              <a:rPr lang="bn-BD" sz="4800" dirty="0">
                <a:solidFill>
                  <a:srgbClr val="7030A0"/>
                </a:solidFill>
              </a:rPr>
              <a:t>্</a:t>
            </a:r>
            <a:r>
              <a:rPr lang="en-US" sz="4800" dirty="0">
                <a:solidFill>
                  <a:srgbClr val="7030A0"/>
                </a:solidFill>
              </a:rPr>
              <a:t>র</a:t>
            </a:r>
            <a:r>
              <a:rPr lang="bn-BD" sz="4800" dirty="0">
                <a:solidFill>
                  <a:srgbClr val="7030A0"/>
                </a:solidFill>
              </a:rPr>
              <a:t>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আ</a:t>
            </a:r>
            <a:r>
              <a:rPr lang="en-US" sz="4800" dirty="0" err="1">
                <a:solidFill>
                  <a:srgbClr val="7030A0"/>
                </a:solidFill>
              </a:rPr>
              <a:t>মরা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কী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দেখতে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পাচ্ছি</a:t>
            </a:r>
            <a:r>
              <a:rPr lang="en-US" sz="4800" dirty="0">
                <a:solidFill>
                  <a:srgbClr val="7030A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xmlns="" val="361039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1841" y="1559934"/>
            <a:ext cx="5631542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CD0E1-5D3D-4B5B-9C90-2A2F792512A0}"/>
              </a:ext>
            </a:extLst>
          </p:cNvPr>
          <p:cNvSpPr txBox="1"/>
          <p:nvPr/>
        </p:nvSpPr>
        <p:spPr>
          <a:xfrm>
            <a:off x="3779066" y="324445"/>
            <a:ext cx="409884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 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9DF511-5C83-4DAE-9BD8-E0C13391E951}"/>
              </a:ext>
            </a:extLst>
          </p:cNvPr>
          <p:cNvSpPr txBox="1"/>
          <p:nvPr/>
        </p:nvSpPr>
        <p:spPr>
          <a:xfrm>
            <a:off x="68107" y="3255734"/>
            <a:ext cx="8187397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);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ভবানীপুর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01722802789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mdmizanur188@gmail.com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1" y="375140"/>
            <a:ext cx="2165838" cy="27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71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1000"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0E097F-5D09-47A7-B5F1-8133A78E7691}"/>
              </a:ext>
            </a:extLst>
          </p:cNvPr>
          <p:cNvSpPr txBox="1"/>
          <p:nvPr/>
        </p:nvSpPr>
        <p:spPr>
          <a:xfrm>
            <a:off x="3634154" y="829994"/>
            <a:ext cx="3810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প</a:t>
            </a:r>
            <a:r>
              <a:rPr lang="bn-BD" sz="4000" dirty="0"/>
              <a:t>া</a:t>
            </a:r>
            <a:r>
              <a:rPr lang="en-US" sz="4000" dirty="0"/>
              <a:t>ঠ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D1CF54-7ABD-4B35-B092-669000376C63}"/>
              </a:ext>
            </a:extLst>
          </p:cNvPr>
          <p:cNvSpPr txBox="1"/>
          <p:nvPr/>
        </p:nvSpPr>
        <p:spPr>
          <a:xfrm>
            <a:off x="3193774" y="2145323"/>
            <a:ext cx="4659669" cy="29238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শ্রেনিঃ</a:t>
            </a:r>
            <a:r>
              <a:rPr lang="en-US" sz="3600" dirty="0" smtClean="0">
                <a:solidFill>
                  <a:srgbClr val="0070C0"/>
                </a:solidFill>
              </a:rPr>
              <a:t> ষ</a:t>
            </a:r>
            <a:r>
              <a:rPr lang="bn-BD" sz="3600" dirty="0" smtClean="0">
                <a:solidFill>
                  <a:srgbClr val="0070C0"/>
                </a:solidFill>
              </a:rPr>
              <a:t>ষ</a:t>
            </a:r>
            <a:r>
              <a:rPr lang="en-US" sz="3600" dirty="0" err="1" smtClean="0">
                <a:solidFill>
                  <a:srgbClr val="0070C0"/>
                </a:solidFill>
              </a:rPr>
              <a:t>্ঠ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শা</a:t>
            </a:r>
            <a:r>
              <a:rPr lang="bn-BD" sz="3600" dirty="0" smtClean="0">
                <a:solidFill>
                  <a:srgbClr val="0070C0"/>
                </a:solidFill>
              </a:rPr>
              <a:t>খ</a:t>
            </a:r>
            <a:r>
              <a:rPr lang="en-US" sz="3600" dirty="0" smtClean="0">
                <a:solidFill>
                  <a:srgbClr val="0070C0"/>
                </a:solidFill>
              </a:rPr>
              <a:t>া - </a:t>
            </a:r>
            <a:r>
              <a:rPr lang="bn-BD" sz="3600" dirty="0" smtClean="0">
                <a:solidFill>
                  <a:srgbClr val="0070C0"/>
                </a:solidFill>
              </a:rPr>
              <a:t>ক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নবম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পাঠঃ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আলোর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ঘটনা</a:t>
            </a:r>
            <a:r>
              <a:rPr lang="en-US" sz="3600" dirty="0" smtClean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A48720-B785-4494-82DD-7A09CAECD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1" r="2410" b="2646"/>
          <a:stretch/>
        </p:blipFill>
        <p:spPr>
          <a:xfrm>
            <a:off x="9030476" y="520913"/>
            <a:ext cx="2818780" cy="36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64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569" y="773723"/>
            <a:ext cx="7010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পাঠঃ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277" y="2250831"/>
            <a:ext cx="9343292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2">
                    <a:lumMod val="75000"/>
                  </a:schemeClr>
                </a:solidFill>
              </a:rPr>
              <a:t>আলোর</a:t>
            </a:r>
            <a:r>
              <a:rPr lang="en-US" sz="1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600" dirty="0" err="1" smtClean="0">
                <a:solidFill>
                  <a:schemeClr val="accent2">
                    <a:lumMod val="75000"/>
                  </a:schemeClr>
                </a:solidFill>
              </a:rPr>
              <a:t>ঘটনা</a:t>
            </a:r>
            <a:endParaRPr lang="en-US" sz="1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r="49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A5AC29-90B6-41B3-9BFF-E04723C6905D}"/>
              </a:ext>
            </a:extLst>
          </p:cNvPr>
          <p:cNvSpPr txBox="1"/>
          <p:nvPr/>
        </p:nvSpPr>
        <p:spPr>
          <a:xfrm>
            <a:off x="3748937" y="2674317"/>
            <a:ext cx="275033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62B239-AACA-4134-A836-9ACC6CC97480}"/>
              </a:ext>
            </a:extLst>
          </p:cNvPr>
          <p:cNvSpPr txBox="1"/>
          <p:nvPr/>
        </p:nvSpPr>
        <p:spPr>
          <a:xfrm>
            <a:off x="1147638" y="3505314"/>
            <a:ext cx="10522226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আলো কী?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এক সেকেন্ডে আলোর বেগ কত?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দর্পণে আলোর প্রতিফলন কিভাবে হয় চিত্র আঁকতে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আপতনকোন ও প্রতিফলনকোন চিহ্নিত করতে পারবে এবং কোন সম্পর্কিত গানিতিক সমস্যা সমাধান করতে পারবে।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6113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711CE8-4BEC-4F10-BB02-848998A527D8}"/>
              </a:ext>
            </a:extLst>
          </p:cNvPr>
          <p:cNvSpPr txBox="1"/>
          <p:nvPr/>
        </p:nvSpPr>
        <p:spPr>
          <a:xfrm>
            <a:off x="520506" y="182363"/>
            <a:ext cx="10707144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ৎস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67762D-FA37-40B6-9C3D-4C0ECE44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286" y="2459461"/>
            <a:ext cx="4776995" cy="32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38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E9AF40-375F-4ADA-B81C-E01A5D3AAD2C}"/>
              </a:ext>
            </a:extLst>
          </p:cNvPr>
          <p:cNvSpPr txBox="1"/>
          <p:nvPr/>
        </p:nvSpPr>
        <p:spPr>
          <a:xfrm>
            <a:off x="334977" y="347847"/>
            <a:ext cx="1091652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প</a:t>
            </a:r>
            <a:r>
              <a:rPr lang="bn-BD" sz="3600" dirty="0"/>
              <a:t>্</a:t>
            </a:r>
            <a:r>
              <a:rPr lang="en-US" sz="3600" dirty="0"/>
              <a:t>র</a:t>
            </a:r>
            <a:r>
              <a:rPr lang="bn-BD" sz="3600" dirty="0"/>
              <a:t>ত</a:t>
            </a:r>
            <a:r>
              <a:rPr lang="en-US" sz="3600" dirty="0" err="1"/>
              <a:t>িফলক</a:t>
            </a:r>
            <a:r>
              <a:rPr lang="en-US" sz="3600" dirty="0"/>
              <a:t>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 err="1"/>
              <a:t>ঠঃ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/>
              <a:t>ঠ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আ</a:t>
            </a:r>
            <a:r>
              <a:rPr lang="en-US" sz="3600" dirty="0"/>
              <a:t>ল</a:t>
            </a:r>
            <a:r>
              <a:rPr lang="bn-BD" sz="3600" dirty="0"/>
              <a:t>ো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bn-BD" sz="3600" dirty="0"/>
              <a:t>ঁ</a:t>
            </a:r>
            <a:r>
              <a:rPr lang="en-US" sz="3600" dirty="0"/>
              <a:t>ধ</a:t>
            </a:r>
            <a:r>
              <a:rPr lang="bn-BD" sz="3600" dirty="0"/>
              <a:t>া</a:t>
            </a:r>
            <a:r>
              <a:rPr lang="en-US" sz="3600" dirty="0"/>
              <a:t> </a:t>
            </a:r>
            <a:r>
              <a:rPr lang="bn-BD" sz="3600" dirty="0"/>
              <a:t>প</a:t>
            </a:r>
            <a:r>
              <a:rPr lang="en-US" sz="3600" dirty="0"/>
              <a:t>ে</a:t>
            </a:r>
            <a:r>
              <a:rPr lang="bn-BD" sz="3600" dirty="0"/>
              <a:t>য়</a:t>
            </a:r>
            <a:r>
              <a:rPr lang="en-US" sz="3600" dirty="0"/>
              <a:t>ে </a:t>
            </a:r>
            <a:r>
              <a:rPr lang="en-US" sz="3600" dirty="0" err="1"/>
              <a:t>ফিরে</a:t>
            </a:r>
            <a:r>
              <a:rPr lang="en-US" sz="3600" dirty="0"/>
              <a:t> </a:t>
            </a:r>
            <a:r>
              <a:rPr lang="en-US" sz="3600" dirty="0" err="1"/>
              <a:t>আসে</a:t>
            </a:r>
            <a:r>
              <a:rPr lang="en-US" sz="3600" dirty="0"/>
              <a:t> </a:t>
            </a:r>
            <a:r>
              <a:rPr lang="bn-BD" sz="3600" dirty="0"/>
              <a:t>ত</a:t>
            </a:r>
            <a:r>
              <a:rPr lang="en-US" sz="3600" dirty="0"/>
              <a:t>া</a:t>
            </a:r>
            <a:r>
              <a:rPr lang="bn-BD" sz="3600" dirty="0"/>
              <a:t>ক</a:t>
            </a:r>
            <a:r>
              <a:rPr lang="en-US" sz="3600" dirty="0"/>
              <a:t>ে </a:t>
            </a:r>
            <a:r>
              <a:rPr lang="bn-BD" sz="3600" dirty="0"/>
              <a:t>প</a:t>
            </a:r>
            <a:r>
              <a:rPr lang="en-US" sz="3600" dirty="0"/>
              <a:t>্</a:t>
            </a:r>
            <a:r>
              <a:rPr lang="bn-BD" sz="3600" dirty="0"/>
              <a:t>র</a:t>
            </a:r>
            <a:r>
              <a:rPr lang="en-US" sz="3600" dirty="0"/>
              <a:t>ত</a:t>
            </a:r>
            <a:r>
              <a:rPr lang="bn-BD" sz="3600" dirty="0"/>
              <a:t>ি</a:t>
            </a:r>
            <a:r>
              <a:rPr lang="en-US" sz="3600" dirty="0"/>
              <a:t>ফ</a:t>
            </a:r>
            <a:r>
              <a:rPr lang="bn-BD" sz="3600" dirty="0"/>
              <a:t>ল</a:t>
            </a:r>
            <a:r>
              <a:rPr lang="en-US" sz="3600" dirty="0"/>
              <a:t>ক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/>
              <a:t>ঠ </a:t>
            </a:r>
            <a:r>
              <a:rPr lang="bn-BD" sz="3600" dirty="0"/>
              <a:t>ব</a:t>
            </a:r>
            <a:r>
              <a:rPr lang="en-US" sz="3600" dirty="0" err="1"/>
              <a:t>লে</a:t>
            </a:r>
            <a:r>
              <a:rPr lang="en-US" sz="3600" dirty="0"/>
              <a:t>। </a:t>
            </a:r>
            <a:r>
              <a:rPr lang="bn-BD" sz="3600" dirty="0"/>
              <a:t>উ</a:t>
            </a:r>
            <a:r>
              <a:rPr lang="en-US" sz="3600" dirty="0"/>
              <a:t>দ</a:t>
            </a:r>
            <a:r>
              <a:rPr lang="bn-BD" sz="3600" dirty="0"/>
              <a:t>া</a:t>
            </a:r>
            <a:r>
              <a:rPr lang="en-US" sz="3600" dirty="0"/>
              <a:t>হ</a:t>
            </a:r>
            <a:r>
              <a:rPr lang="bn-BD" sz="3600" dirty="0"/>
              <a:t>র</a:t>
            </a:r>
            <a:r>
              <a:rPr lang="en-US" sz="3600" dirty="0"/>
              <a:t>ণ </a:t>
            </a:r>
            <a:r>
              <a:rPr lang="bn-BD" sz="3600" dirty="0"/>
              <a:t>দ</a:t>
            </a:r>
            <a:r>
              <a:rPr lang="en-US" sz="3600" dirty="0" err="1"/>
              <a:t>র্পণ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আয়না</a:t>
            </a:r>
            <a:r>
              <a:rPr lang="en-US" sz="3600" dirty="0"/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2604D0-3ED8-4EC6-8636-05CF308A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18030" y="2401429"/>
            <a:ext cx="4717724" cy="3395471"/>
          </a:xfrm>
          <a:prstGeom prst="rect">
            <a:avLst/>
          </a:prstGeom>
        </p:spPr>
      </p:pic>
      <p:sp>
        <p:nvSpPr>
          <p:cNvPr id="10" name="Callout: Line with No Border 9">
            <a:extLst>
              <a:ext uri="{FF2B5EF4-FFF2-40B4-BE49-F238E27FC236}">
                <a16:creationId xmlns:a16="http://schemas.microsoft.com/office/drawing/2014/main" xmlns="" id="{F2A4E011-A509-4028-92AC-BD92B2FF7434}"/>
              </a:ext>
            </a:extLst>
          </p:cNvPr>
          <p:cNvSpPr/>
          <p:nvPr/>
        </p:nvSpPr>
        <p:spPr>
          <a:xfrm>
            <a:off x="8269357" y="4099164"/>
            <a:ext cx="2027582" cy="689113"/>
          </a:xfrm>
          <a:prstGeom prst="callout1">
            <a:avLst>
              <a:gd name="adj1" fmla="val 45673"/>
              <a:gd name="adj2" fmla="val 2778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প্রতিফলক পৃষ্ট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578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557</Words>
  <Application>Microsoft Office PowerPoint</Application>
  <PresentationFormat>Custom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BISWAS</dc:creator>
  <cp:lastModifiedBy>Ratan Sorkar</cp:lastModifiedBy>
  <cp:revision>96</cp:revision>
  <dcterms:created xsi:type="dcterms:W3CDTF">2019-08-02T07:59:47Z</dcterms:created>
  <dcterms:modified xsi:type="dcterms:W3CDTF">2019-11-04T05:44:56Z</dcterms:modified>
</cp:coreProperties>
</file>