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4"/>
  </p:notesMasterIdLst>
  <p:sldIdLst>
    <p:sldId id="282" r:id="rId2"/>
    <p:sldId id="298" r:id="rId3"/>
    <p:sldId id="283" r:id="rId4"/>
    <p:sldId id="258" r:id="rId5"/>
    <p:sldId id="302" r:id="rId6"/>
    <p:sldId id="259" r:id="rId7"/>
    <p:sldId id="260" r:id="rId8"/>
    <p:sldId id="287" r:id="rId9"/>
    <p:sldId id="261" r:id="rId10"/>
    <p:sldId id="304" r:id="rId11"/>
    <p:sldId id="301" r:id="rId12"/>
    <p:sldId id="264" r:id="rId13"/>
    <p:sldId id="306" r:id="rId14"/>
    <p:sldId id="293" r:id="rId15"/>
    <p:sldId id="295" r:id="rId16"/>
    <p:sldId id="299" r:id="rId17"/>
    <p:sldId id="307" r:id="rId18"/>
    <p:sldId id="310" r:id="rId19"/>
    <p:sldId id="308" r:id="rId20"/>
    <p:sldId id="272" r:id="rId21"/>
    <p:sldId id="309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61" autoAdjust="0"/>
  </p:normalViewPr>
  <p:slideViewPr>
    <p:cSldViewPr>
      <p:cViewPr>
        <p:scale>
          <a:sx n="61" d="100"/>
          <a:sy n="61" d="100"/>
        </p:scale>
        <p:origin x="-140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5AED-082C-4EAA-8C2F-87FE733A2A0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82C41-2F22-43C4-B9F5-4A0E455CF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76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82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27C-B061-42F2-AA58-3E1250537677}" type="datetime1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06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11/4/2019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49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11/4/2019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81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11/4/2019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34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11/4/2019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89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11/4/2019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78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11/4/2019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41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11/4/2019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6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11/4/2019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40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11/4/2019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86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11/4/2019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3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FB37-4219-445A-B89E-E8AC3390E6B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6393-C77B-483D-AA2C-32CBB60AE2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0895" y="0"/>
            <a:ext cx="185310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585" y="-61584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0585" y="5014585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4951709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88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1524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47" y="1752600"/>
            <a:ext cx="797350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88" y="411379"/>
            <a:ext cx="7924800" cy="15696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২০১৩ সালের এপ্রিল ১৫যুক্তরাষ্টের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বস্টনে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বোমা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বিস্ফোরন যে বোমা তৈরির কৌশল হামলাকারী ইন্টারনেট থেকে শিখে নিয়েছিল।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133600"/>
            <a:ext cx="7620000" cy="44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20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105400"/>
            <a:ext cx="7848600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২০১৬ সালের  ফেব্রুয়ারি মাসের ৪ তারিখে কিছু হ্যাকার  বাংলাদেশ ব্যাংকের ১০কোটি ১০লক্ষ ডলার  হাতিয়ে  নেয়।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80447"/>
            <a:ext cx="7696200" cy="44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72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124200"/>
            <a:ext cx="8305800" cy="15696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সাইবার অপরাধ কাকে বলে?</a:t>
            </a:r>
          </a:p>
          <a:p>
            <a:pPr algn="ctr"/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প্রত্যেকে খাতায় লিখ।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7391400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18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609600" y="1752600"/>
            <a:ext cx="8153400" cy="3657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8153400" cy="36317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বিভিন্ন ধরনের সাইবার </a:t>
            </a:r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4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:\Users\Motiar\Desktop\Untitled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31963"/>
            <a:ext cx="6946900" cy="2687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8077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অপ্রয়োজনীয়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উদ্দোশ্যমূলক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আপত্তিকর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সম্পাদের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অপচয়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11350" y="304800"/>
            <a:ext cx="49530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4114800"/>
            <a:ext cx="99695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87550" y="3505200"/>
            <a:ext cx="182245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332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011478"/>
            <a:ext cx="8077200" cy="1754326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ফোন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ফেসবুকসহ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নানাভাবে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রণা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ও হুমকি প্রদর্শন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8300" y="533400"/>
            <a:ext cx="5867400" cy="110799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প্রতারণা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হুমকি প্রদর্শন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2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0850" y="609600"/>
            <a:ext cx="3581400" cy="11079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8763000" cy="19389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কয়েকটি সাইবার অপরাধের বর্ণনা দাও।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3712Kalerkantho_18-01-30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28712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30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-ain-2016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200400"/>
            <a:ext cx="6667500" cy="3333750"/>
          </a:xfrm>
          <a:prstGeom prst="rect">
            <a:avLst/>
          </a:prstGeom>
        </p:spPr>
      </p:pic>
      <p:pic>
        <p:nvPicPr>
          <p:cNvPr id="3" name="Picture 2" descr="bd-pratidin-1-2018-04-02-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0"/>
            <a:ext cx="6324600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83574"/>
            <a:ext cx="79248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সাইবার অপরাধ  আমরা কিভাবে নিয়ন্ত্রন করতে পারি ব্যাখ্যা কর।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85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762000" y="990600"/>
            <a:ext cx="3791974" cy="521518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876800" y="1055260"/>
            <a:ext cx="3505200" cy="50858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36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০৮/০৪/২০১৯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286" y="3533529"/>
            <a:ext cx="3934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মিজানুর রহমান [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আইডি-০২৭৫]</a:t>
            </a:r>
          </a:p>
          <a:p>
            <a:pPr algn="ctr">
              <a:defRPr/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>
              <a:defRPr/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ভবানীপুর মাধ্যমিক বিদ্যালয়</a:t>
            </a:r>
          </a:p>
          <a:p>
            <a:pPr algn="ctr">
              <a:defRPr/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হরিনাকুন্ডু, ঝিনাইদহ</a:t>
            </a:r>
          </a:p>
          <a:p>
            <a:pPr algn="ctr">
              <a:defRPr/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মোবাঃ-০১৭২২৮০২৭৮৯</a:t>
            </a:r>
          </a:p>
          <a:p>
            <a:pPr algn="ctr">
              <a:defRPr/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mdmizanur188@gmail.com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IN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429" y="1600200"/>
            <a:ext cx="1438656" cy="1801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705341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695" y="2133600"/>
            <a:ext cx="8001000" cy="415498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n-US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অপরাধ </a:t>
            </a:r>
            <a:r>
              <a:rPr lang="en-US" sz="44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</a:pPr>
            <a:r>
              <a:rPr lang="bn-IN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0" fontAlgn="base" hangingPunct="0">
              <a:spcBef>
                <a:spcPct val="0"/>
              </a:spcBef>
            </a:pPr>
            <a:r>
              <a:rPr lang="bn-IN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4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bn-IN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সাইবার অপরাধী  কে ধরিয়ে দিতে কোথায় অভিযোগ করব?</a:t>
            </a:r>
            <a:endParaRPr lang="bn-BD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4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bn-IN" sz="8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0010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সাইবার অপরাধ থেকে বাচতে আমরা কী কী করতে পারি তার একটি তালিকা তৈরি করে আনবে।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31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819" y="533400"/>
            <a:ext cx="7695107" cy="5771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057400"/>
            <a:ext cx="5734373" cy="264687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27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7804" y="4256003"/>
            <a:ext cx="7106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6000" b="1" cap="none" spc="0" dirty="0">
              <a:ln w="114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804" y="914400"/>
            <a:ext cx="72417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410333"/>
              </p:ext>
            </p:extLst>
          </p:nvPr>
        </p:nvGraphicFramePr>
        <p:xfrm>
          <a:off x="4077470" y="3048000"/>
          <a:ext cx="927100" cy="685800"/>
        </p:xfrm>
        <a:graphic>
          <a:graphicData uri="http://schemas.openxmlformats.org/presentationml/2006/ole">
            <p:oleObj spid="_x0000_s1109" name="Packager Shell Object" showAsIcon="1" r:id="rId4" imgW="927360" imgH="68580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06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7319" y="1752600"/>
            <a:ext cx="4724401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9570" name="Picture 2" descr="E:\MOTIAR\Flower\cyber-crim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921" y="3200400"/>
            <a:ext cx="59328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0702" y="543987"/>
            <a:ext cx="6237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6000" b="1" u="sng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8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1905000" y="477218"/>
            <a:ext cx="4953000" cy="1600200"/>
          </a:xfrm>
          <a:prstGeom prst="downArrowCallout">
            <a:avLst>
              <a:gd name="adj1" fmla="val 22980"/>
              <a:gd name="adj2" fmla="val 23990"/>
              <a:gd name="adj3" fmla="val 23798"/>
              <a:gd name="adj4" fmla="val 67553"/>
            </a:avLst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2889142"/>
            <a:ext cx="8305800" cy="2590800"/>
          </a:xfrm>
          <a:prstGeom prst="roundRect">
            <a:avLst>
              <a:gd name="adj" fmla="val 9173"/>
            </a:avLst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  কী তা 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অপরাধ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 নিয়ন্ত্রনের উপায় 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3231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228600"/>
            <a:ext cx="5105400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918587"/>
            <a:ext cx="8077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যে অপরাধ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300" y="998041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46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01864"/>
            <a:ext cx="8262514" cy="255454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7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930" y="4959458"/>
            <a:ext cx="7315200" cy="132343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২০১২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সেপ্টেম্বর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মাসে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চট্টগ্রামের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রামুতে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 যাওয়া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দুঃখজনক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ঘটনা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411" y="450742"/>
            <a:ext cx="7175178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876800"/>
            <a:ext cx="7848600" cy="175432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মানু</a:t>
            </a: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ষের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মাঝে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বিদ্বেষী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মনোভাব তৈরির উদ্দেশ্যে ইন্টানেটে আপত্তিকর ছবি ছড়িয়ে দেওয়া হয়।ফলসরূপ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বৌদ্ধ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বিহার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পুড়িয়ে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দেয়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57198"/>
            <a:ext cx="7543800" cy="42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3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322</Words>
  <Application>Microsoft Office PowerPoint</Application>
  <PresentationFormat>On-screen Show (4:3)</PresentationFormat>
  <Paragraphs>62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দলীয় কাজ</vt:lpstr>
      <vt:lpstr>Slide 20</vt:lpstr>
      <vt:lpstr>বাড়ীর কাজ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Ratan Sorkar</cp:lastModifiedBy>
  <cp:revision>172</cp:revision>
  <dcterms:created xsi:type="dcterms:W3CDTF">2014-04-27T14:30:33Z</dcterms:created>
  <dcterms:modified xsi:type="dcterms:W3CDTF">2019-11-04T06:28:30Z</dcterms:modified>
</cp:coreProperties>
</file>