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9.jpg" ContentType="image/jpeg"/>
  <Override PartName="/ppt/media/image11.jpg" ContentType="image/jpeg"/>
  <Override PartName="/ppt/media/image16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7" r:id="rId3"/>
    <p:sldId id="257" r:id="rId4"/>
    <p:sldId id="286" r:id="rId5"/>
    <p:sldId id="287" r:id="rId6"/>
    <p:sldId id="285" r:id="rId7"/>
    <p:sldId id="289" r:id="rId8"/>
    <p:sldId id="288" r:id="rId9"/>
    <p:sldId id="290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8166" y="5791200"/>
            <a:ext cx="7162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 তৈরি শক্ত খুঁটির উপর মাচা করা বাড়ি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6" y="1147867"/>
            <a:ext cx="7162800" cy="440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800" y="247516"/>
            <a:ext cx="223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26670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খাবারঃ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rfect-long-grain-rice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095750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0" y="5410199"/>
            <a:ext cx="1828800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410200"/>
            <a:ext cx="2743200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সিদ্ধ সবজি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iled-chic-noodle-sp-chic-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752600"/>
            <a:ext cx="4037953" cy="3028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95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5488" y="533400"/>
            <a:ext cx="24384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 খাবারঃ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488" y="4724400"/>
            <a:ext cx="457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নাপ্পি বা শুটকি মাছের ভর্তা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June_1390114765_4-mudi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288" y="304800"/>
            <a:ext cx="3810000" cy="28575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Ochinpakhi_1271509797_7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88" y="3810000"/>
            <a:ext cx="3447393" cy="2499360"/>
          </a:xfrm>
          <a:prstGeom prst="ellipse">
            <a:avLst/>
          </a:prstGeom>
          <a:ln w="57150" cap="rnd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Down Arrow 8"/>
          <p:cNvSpPr/>
          <p:nvPr/>
        </p:nvSpPr>
        <p:spPr>
          <a:xfrm rot="2761447">
            <a:off x="3666216" y="2576017"/>
            <a:ext cx="382675" cy="1496344"/>
          </a:xfrm>
          <a:prstGeom prst="downArrow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72088" y="4953000"/>
            <a:ext cx="381000" cy="304800"/>
          </a:xfrm>
          <a:prstGeom prst="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43000" y="4876800"/>
            <a:ext cx="7391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জুম ক্ষেত ও ফসল কাটচ্ছেন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"/>
          <a:stretch/>
        </p:blipFill>
        <p:spPr>
          <a:xfrm>
            <a:off x="380999" y="685801"/>
            <a:ext cx="4217449" cy="325755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Bandarban-Jum-Pi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3987800" cy="325755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429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58674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মারমারা মাছ চাষ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705600" cy="311287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602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76400" y="4495800"/>
            <a:ext cx="6019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মারমারা কাপড় তৈরি করেন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-boga-lake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762000"/>
            <a:ext cx="4572000" cy="302895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08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76400" y="5105400"/>
            <a:ext cx="58674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মারমাদের পোশাকঃ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থামি ও আংগি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hakmadress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04800"/>
            <a:ext cx="3505200" cy="43434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073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buddhamu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5410200" cy="438827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295400" y="5257800"/>
            <a:ext cx="6477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মারমারা বৌদ্ধ ধর্মাবলম্বী এবং প্রতিমাসে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লাবরে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উৎসব পালন করে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76400" y="5105400"/>
            <a:ext cx="6096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মারমাদের জলের উৎসব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_852_246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6400799" cy="397291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174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Rangamati-Sangrai-p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85800"/>
            <a:ext cx="4846319" cy="34616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00200" y="4698274"/>
            <a:ext cx="6172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মারমাদের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1600"/>
            <a:ext cx="54102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3657600" cy="321945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88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76600" y="304800"/>
            <a:ext cx="1981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305"/>
              </p:ext>
            </p:extLst>
          </p:nvPr>
        </p:nvGraphicFramePr>
        <p:xfrm>
          <a:off x="401646" y="1402495"/>
          <a:ext cx="8354560" cy="321605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77280">
                  <a:extLst>
                    <a:ext uri="{9D8B030D-6E8A-4147-A177-3AD203B41FA5}">
                      <a16:colId xmlns:a16="http://schemas.microsoft.com/office/drawing/2014/main" val="2835954079"/>
                    </a:ext>
                  </a:extLst>
                </a:gridCol>
                <a:gridCol w="4177280">
                  <a:extLst>
                    <a:ext uri="{9D8B030D-6E8A-4147-A177-3AD203B41FA5}">
                      <a16:colId xmlns:a16="http://schemas.microsoft.com/office/drawing/2014/main" val="2528338887"/>
                    </a:ext>
                  </a:extLst>
                </a:gridCol>
              </a:tblGrid>
              <a:tr h="89213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খাদ্য </a:t>
                      </a:r>
                      <a:endParaRPr lang="en-US" sz="4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72183" marR="72183" marT="36092" marB="360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2183" marR="72183" marT="36092" marB="36092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6680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183" marR="72183" marT="36092" marB="3609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83" marR="72183" marT="36092" marB="36092"/>
                </a:tc>
                <a:extLst>
                  <a:ext uri="{0D108BD9-81ED-4DB2-BD59-A6C34878D82A}">
                    <a16:rowId xmlns:a16="http://schemas.microsoft.com/office/drawing/2014/main" val="1763511822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83" marR="72183" marT="36092" marB="3609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83" marR="72183" marT="36092" marB="36092"/>
                </a:tc>
                <a:extLst>
                  <a:ext uri="{0D108BD9-81ED-4DB2-BD59-A6C34878D82A}">
                    <a16:rowId xmlns:a16="http://schemas.microsoft.com/office/drawing/2014/main" val="2317572320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L="72183" marR="72183" marT="36092" marB="36092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83" marR="72183" marT="36092" marB="36092"/>
                </a:tc>
                <a:extLst>
                  <a:ext uri="{0D108BD9-81ED-4DB2-BD59-A6C34878D82A}">
                    <a16:rowId xmlns:a16="http://schemas.microsoft.com/office/drawing/2014/main" val="3543658353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183" marR="72183" marT="36092" marB="3609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2183" marR="72183" marT="36092" marB="36092"/>
                </a:tc>
                <a:extLst>
                  <a:ext uri="{0D108BD9-81ED-4DB2-BD59-A6C34878D82A}">
                    <a16:rowId xmlns:a16="http://schemas.microsoft.com/office/drawing/2014/main" val="31489950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646" y="5008364"/>
            <a:ext cx="8354560" cy="1200329"/>
          </a:xfrm>
          <a:prstGeom prst="rect">
            <a:avLst/>
          </a:prstGeom>
          <a:solidFill>
            <a:srgbClr val="54DC78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96543" y="316545"/>
            <a:ext cx="4216121" cy="646331"/>
          </a:xfrm>
          <a:prstGeom prst="rect">
            <a:avLst/>
          </a:prstGeom>
          <a:solidFill>
            <a:srgbClr val="54B098"/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678" y="1127021"/>
            <a:ext cx="672449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8262" y="2281646"/>
            <a:ext cx="7684051" cy="4239492"/>
            <a:chOff x="798262" y="2281646"/>
            <a:chExt cx="7684051" cy="423949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r="10709"/>
            <a:stretch/>
          </p:blipFill>
          <p:spPr>
            <a:xfrm>
              <a:off x="798262" y="2281646"/>
              <a:ext cx="3634016" cy="423949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281646"/>
              <a:ext cx="3986513" cy="42111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700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48000" y="533400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3" y="3105856"/>
            <a:ext cx="7896225" cy="303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223" y="1516797"/>
            <a:ext cx="83545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জীবনধারা সম্পর্কে যা যা শিখেছ তা নিচের ছকে দেওয়া তিনটি শিরোনামে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33400"/>
            <a:ext cx="4876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626" y="2144643"/>
            <a:ext cx="78486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১)মারমাদের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প্রিয় খাবার কী লিখ।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মারমারা কোন ধর্মাবলম্বী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৩)মারমাদের উৎসবগুলোর নাম লিখ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3429000"/>
            <a:ext cx="3048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9140"/>
            <a:ext cx="3428107" cy="344046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64226" y="2685425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লক্ষ্মীনারায়ণ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পাশী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বাঘাছড়া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সরকারি প্রাথমিক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কমলগঞ্জ,মৌলভীবাজার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" b="34715"/>
          <a:stretch/>
        </p:blipFill>
        <p:spPr>
          <a:xfrm>
            <a:off x="3454656" y="711152"/>
            <a:ext cx="224854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4268" y="357209"/>
            <a:ext cx="2819400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64226" y="3075325"/>
            <a:ext cx="7270174" cy="3477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নৃ-গোষ্টী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711027"/>
            <a:ext cx="2819400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>
          <a:xfrm>
            <a:off x="3922735" y="641178"/>
            <a:ext cx="1953156" cy="2262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29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86000" y="498902"/>
            <a:ext cx="4253525" cy="830997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নৃ-জনগোষ্টীর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মারমা,সাওতাল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পোশাক,খাদ্য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নৃ-জনগোষ্টীর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মূলধারার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নৃ-জনগোষ্টীর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26" y="940770"/>
            <a:ext cx="8153400" cy="4676599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 rot="1476747">
            <a:off x="9331786" y="6230876"/>
            <a:ext cx="990600" cy="381000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2326" y="171329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703872"/>
            <a:ext cx="6420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নৃ-গোষ্টী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828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4 -0.03217 L -0.66319 -0.681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73826" y="304800"/>
            <a:ext cx="5410200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712" y="4355724"/>
            <a:ext cx="8098428" cy="1938992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নৃ-গোষ্টী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88197"/>
            <a:ext cx="4724400" cy="2896077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 rot="1476747">
            <a:off x="9534213" y="6285296"/>
            <a:ext cx="501612" cy="222028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1 0.00208 L -0.79965 -0.680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715000" cy="6172200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2436208">
            <a:off x="9273700" y="-102468"/>
            <a:ext cx="381000" cy="66213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436208">
            <a:off x="9313599" y="947349"/>
            <a:ext cx="381000" cy="66213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436208">
            <a:off x="9400150" y="1791210"/>
            <a:ext cx="381000" cy="662136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06351" y="152400"/>
            <a:ext cx="2884200" cy="6248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মারমা নৃ-গোষ্ঠী বাংলাদেশের কোথায় বাস করেন?</a:t>
            </a:r>
            <a:endParaRPr lang="en-GB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9299E-17 -1.11111E-6 L -0.39774 0.3905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42674 0.4444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40608 0.358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0"/>
            <a:ext cx="9130145" cy="68008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7302" y="152400"/>
            <a:ext cx="8823249" cy="6477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66800" y="5181600"/>
            <a:ext cx="7086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মারমাদের রাজা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গ্রাম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প্রধান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87811"/>
            <a:ext cx="2399777" cy="3159869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6183650" y="717235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গ্রাম প্রধান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0476" y="679925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rabhangshu-2q-236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9222" y="1351155"/>
            <a:ext cx="2514600" cy="319652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558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743</TotalTime>
  <Words>254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Franklin Gothic Book</vt:lpstr>
      <vt:lpstr>Franklin Gothic Medium</vt:lpstr>
      <vt:lpstr>Nikosh</vt:lpstr>
      <vt:lpstr>NikoshBAN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Laxmi narayan</cp:lastModifiedBy>
  <cp:revision>118</cp:revision>
  <dcterms:created xsi:type="dcterms:W3CDTF">2006-08-16T00:00:00Z</dcterms:created>
  <dcterms:modified xsi:type="dcterms:W3CDTF">2019-11-04T14:11:44Z</dcterms:modified>
</cp:coreProperties>
</file>