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bin" ContentType="application/vnd.openxmlformats-officedocument.oleObject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7" r:id="rId3"/>
    <p:sldId id="264" r:id="rId4"/>
    <p:sldId id="262" r:id="rId5"/>
    <p:sldId id="263" r:id="rId6"/>
    <p:sldId id="267" r:id="rId7"/>
    <p:sldId id="268" r:id="rId8"/>
    <p:sldId id="274" r:id="rId9"/>
    <p:sldId id="275" r:id="rId10"/>
    <p:sldId id="286" r:id="rId11"/>
    <p:sldId id="287" r:id="rId12"/>
    <p:sldId id="295" r:id="rId13"/>
    <p:sldId id="294" r:id="rId14"/>
    <p:sldId id="293" r:id="rId15"/>
    <p:sldId id="260" r:id="rId16"/>
    <p:sldId id="261" r:id="rId17"/>
    <p:sldId id="291" r:id="rId18"/>
    <p:sldId id="292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524D7726-3C08-4299-A403-E51AC0BD5EE3}">
          <p14:sldIdLst>
            <p14:sldId id="256"/>
            <p14:sldId id="277"/>
          </p14:sldIdLst>
        </p14:section>
        <p14:section name="Untitled Section" id="{530253D5-63C5-44E6-A3E1-809C4D5919E6}">
          <p14:sldIdLst>
            <p14:sldId id="264"/>
            <p14:sldId id="262"/>
            <p14:sldId id="263"/>
            <p14:sldId id="267"/>
            <p14:sldId id="268"/>
            <p14:sldId id="274"/>
            <p14:sldId id="275"/>
            <p14:sldId id="286"/>
            <p14:sldId id="287"/>
            <p14:sldId id="295"/>
            <p14:sldId id="294"/>
            <p14:sldId id="293"/>
            <p14:sldId id="278"/>
            <p14:sldId id="260"/>
            <p14:sldId id="261"/>
            <p14:sldId id="291"/>
            <p14:sldId id="292"/>
            <p14:sldId id="276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016" autoAdjust="0"/>
    <p:restoredTop sz="94654" autoAdjust="0"/>
  </p:normalViewPr>
  <p:slideViewPr>
    <p:cSldViewPr snapToGrid="0">
      <p:cViewPr varScale="1">
        <p:scale>
          <a:sx n="98" d="100"/>
          <a:sy n="98" d="100"/>
        </p:scale>
        <p:origin x="-102" y="-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67648F-8A4A-4898-BB00-9D2EA6FE916F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0E48F4-1545-43F3-9836-C3A6BBAC0013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bn-IN" sz="4000" dirty="0" smtClean="0">
              <a:latin typeface="NikoshBAN" panose="02000000000000000000" pitchFamily="2" charset="0"/>
              <a:cs typeface="NikoshBAN" panose="02000000000000000000" pitchFamily="2" charset="0"/>
            </a:rPr>
            <a:t>মাইটোসিস বিভাজন</a:t>
          </a:r>
          <a:endParaRPr lang="en-US" sz="40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662AA1E-E626-4A51-B907-56EB1A1538EE}" type="parTrans" cxnId="{E620BBE5-2512-4F02-919F-A7946106BF66}">
      <dgm:prSet/>
      <dgm:spPr/>
      <dgm:t>
        <a:bodyPr/>
        <a:lstStyle/>
        <a:p>
          <a:endParaRPr lang="en-US" sz="1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479DE89-3F77-4FD6-B8D5-28F45BD8BCD1}" type="sibTrans" cxnId="{E620BBE5-2512-4F02-919F-A7946106BF66}">
      <dgm:prSet/>
      <dgm:spPr/>
      <dgm:t>
        <a:bodyPr/>
        <a:lstStyle/>
        <a:p>
          <a:endParaRPr lang="en-US" sz="1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E49CEEB-5609-44C0-9178-FCFFDCE27991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bn-IN" sz="18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নিউক্লিয়াস একবার ও ক্রোমোসোম একবার বিভাজিত হয়। </a:t>
          </a:r>
          <a:endParaRPr lang="en-US" sz="18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DADCD58-ECF4-4CD0-8154-CFE9ECB55FD9}" type="parTrans" cxnId="{E854A1EE-3A05-435A-8556-5514A11BE0AB}">
      <dgm:prSet custT="1"/>
      <dgm:spPr/>
      <dgm:t>
        <a:bodyPr/>
        <a:lstStyle/>
        <a:p>
          <a:endParaRPr lang="en-US" sz="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6EC3545-4B77-4AEF-A5A7-49EF76EE4C2F}" type="sibTrans" cxnId="{E854A1EE-3A05-435A-8556-5514A11BE0AB}">
      <dgm:prSet/>
      <dgm:spPr/>
      <dgm:t>
        <a:bodyPr/>
        <a:lstStyle/>
        <a:p>
          <a:endParaRPr lang="en-US" sz="1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561554B-B12C-4D50-A71B-B07C28040437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bn-IN" sz="18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সাইটোপ্লাজম ও একবার বিভাজিত হয় তাই কোষের সংখ্যা সমান থাকে</a:t>
          </a:r>
          <a:endParaRPr lang="en-US" sz="18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65AEC6D-B1A6-4B6F-A2DF-8941FDA36415}" type="parTrans" cxnId="{F8FA58F1-15DA-4D5B-8C7B-C485D0CE3301}">
      <dgm:prSet custT="1"/>
      <dgm:spPr/>
      <dgm:t>
        <a:bodyPr/>
        <a:lstStyle/>
        <a:p>
          <a:endParaRPr lang="en-US" sz="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33C0D12-0A7E-4966-8EAF-1993E49FF908}" type="sibTrans" cxnId="{F8FA58F1-15DA-4D5B-8C7B-C485D0CE3301}">
      <dgm:prSet/>
      <dgm:spPr/>
      <dgm:t>
        <a:bodyPr/>
        <a:lstStyle/>
        <a:p>
          <a:endParaRPr lang="en-US" sz="1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370B1C9-47D3-4AEE-990A-C8132A11BC53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bn-IN" sz="1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দুটি অপত্য কোষ সৃষ্টি হয়।</a:t>
          </a:r>
          <a:endParaRPr lang="en-US" sz="18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6C2FAB1-FDD2-41A1-B7F4-0B0E85315C02}" type="parTrans" cxnId="{B9C1C1A2-FA1A-4BBA-B54F-03BCB27A924B}">
      <dgm:prSet custT="1"/>
      <dgm:spPr/>
      <dgm:t>
        <a:bodyPr/>
        <a:lstStyle/>
        <a:p>
          <a:endParaRPr lang="en-US" sz="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E319452-3EE5-4D7B-85C1-E8B0A4FD7E81}" type="sibTrans" cxnId="{B9C1C1A2-FA1A-4BBA-B54F-03BCB27A924B}">
      <dgm:prSet/>
      <dgm:spPr/>
      <dgm:t>
        <a:bodyPr/>
        <a:lstStyle/>
        <a:p>
          <a:endParaRPr lang="en-US" sz="1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82FD3D8-7297-4781-A251-0FDF0AECE0A0}" type="pres">
      <dgm:prSet presAssocID="{DA67648F-8A4A-4898-BB00-9D2EA6FE916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A8F393-D0F3-4D6E-BD3E-F0B326EA10A3}" type="pres">
      <dgm:prSet presAssocID="{970E48F4-1545-43F3-9836-C3A6BBAC0013}" presName="root1" presStyleCnt="0"/>
      <dgm:spPr/>
    </dgm:pt>
    <dgm:pt modelId="{92BDD65C-3219-446A-B01B-9725006B579B}" type="pres">
      <dgm:prSet presAssocID="{970E48F4-1545-43F3-9836-C3A6BBAC0013}" presName="LevelOneTextNode" presStyleLbl="node0" presStyleIdx="0" presStyleCnt="1" custAng="0" custLinFactNeighborX="16489" custLinFactNeighborY="398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D3A1F6-3952-4724-93B8-1A298CB6E6E9}" type="pres">
      <dgm:prSet presAssocID="{970E48F4-1545-43F3-9836-C3A6BBAC0013}" presName="level2hierChild" presStyleCnt="0"/>
      <dgm:spPr/>
    </dgm:pt>
    <dgm:pt modelId="{2DAD3FC3-C592-493D-8FAB-B4A25AD464C5}" type="pres">
      <dgm:prSet presAssocID="{CDADCD58-ECF4-4CD0-8154-CFE9ECB55FD9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B37AD263-61F6-4D21-AB94-E7FBB82010D2}" type="pres">
      <dgm:prSet presAssocID="{CDADCD58-ECF4-4CD0-8154-CFE9ECB55FD9}" presName="connTx" presStyleLbl="parChTrans1D2" presStyleIdx="0" presStyleCnt="3"/>
      <dgm:spPr/>
      <dgm:t>
        <a:bodyPr/>
        <a:lstStyle/>
        <a:p>
          <a:endParaRPr lang="en-US"/>
        </a:p>
      </dgm:t>
    </dgm:pt>
    <dgm:pt modelId="{C74E9F77-3793-4721-B058-E935F7590CEB}" type="pres">
      <dgm:prSet presAssocID="{AE49CEEB-5609-44C0-9178-FCFFDCE27991}" presName="root2" presStyleCnt="0"/>
      <dgm:spPr/>
    </dgm:pt>
    <dgm:pt modelId="{DD583414-998E-4CC3-BA71-F8E374D7A13B}" type="pres">
      <dgm:prSet presAssocID="{AE49CEEB-5609-44C0-9178-FCFFDCE27991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076F43-0A9C-411D-B09F-2B40A15E1D12}" type="pres">
      <dgm:prSet presAssocID="{AE49CEEB-5609-44C0-9178-FCFFDCE27991}" presName="level3hierChild" presStyleCnt="0"/>
      <dgm:spPr/>
    </dgm:pt>
    <dgm:pt modelId="{E2CF6E67-93CC-4EFE-ABDF-0AF97014B50F}" type="pres">
      <dgm:prSet presAssocID="{565AEC6D-B1A6-4B6F-A2DF-8941FDA36415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E0918E74-1497-4D09-A123-30F028B468BA}" type="pres">
      <dgm:prSet presAssocID="{565AEC6D-B1A6-4B6F-A2DF-8941FDA36415}" presName="connTx" presStyleLbl="parChTrans1D2" presStyleIdx="1" presStyleCnt="3"/>
      <dgm:spPr/>
      <dgm:t>
        <a:bodyPr/>
        <a:lstStyle/>
        <a:p>
          <a:endParaRPr lang="en-US"/>
        </a:p>
      </dgm:t>
    </dgm:pt>
    <dgm:pt modelId="{DB146DB1-3FF3-439C-B22A-C501510B8891}" type="pres">
      <dgm:prSet presAssocID="{E561554B-B12C-4D50-A71B-B07C28040437}" presName="root2" presStyleCnt="0"/>
      <dgm:spPr/>
    </dgm:pt>
    <dgm:pt modelId="{1AB8FE14-B202-4D84-9ABD-132C0D78518D}" type="pres">
      <dgm:prSet presAssocID="{E561554B-B12C-4D50-A71B-B07C28040437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062B202-94CC-4A78-9B9C-4BB57D7520C6}" type="pres">
      <dgm:prSet presAssocID="{E561554B-B12C-4D50-A71B-B07C28040437}" presName="level3hierChild" presStyleCnt="0"/>
      <dgm:spPr/>
    </dgm:pt>
    <dgm:pt modelId="{E055FB11-0B29-47DF-8978-0DF28CF79B9F}" type="pres">
      <dgm:prSet presAssocID="{16C2FAB1-FDD2-41A1-B7F4-0B0E85315C02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164A72BF-6FDA-4988-854E-8772F2A21502}" type="pres">
      <dgm:prSet presAssocID="{16C2FAB1-FDD2-41A1-B7F4-0B0E85315C02}" presName="connTx" presStyleLbl="parChTrans1D2" presStyleIdx="2" presStyleCnt="3"/>
      <dgm:spPr/>
      <dgm:t>
        <a:bodyPr/>
        <a:lstStyle/>
        <a:p>
          <a:endParaRPr lang="en-US"/>
        </a:p>
      </dgm:t>
    </dgm:pt>
    <dgm:pt modelId="{0211E268-FAB8-4E19-9AA0-4880A35E80DB}" type="pres">
      <dgm:prSet presAssocID="{1370B1C9-47D3-4AEE-990A-C8132A11BC53}" presName="root2" presStyleCnt="0"/>
      <dgm:spPr/>
    </dgm:pt>
    <dgm:pt modelId="{1C06B1CC-2E60-4931-A700-3431BD8A7C66}" type="pres">
      <dgm:prSet presAssocID="{1370B1C9-47D3-4AEE-990A-C8132A11BC53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79546BC-3B71-460F-A0F9-157DCB03E03B}" type="pres">
      <dgm:prSet presAssocID="{1370B1C9-47D3-4AEE-990A-C8132A11BC53}" presName="level3hierChild" presStyleCnt="0"/>
      <dgm:spPr/>
    </dgm:pt>
  </dgm:ptLst>
  <dgm:cxnLst>
    <dgm:cxn modelId="{E620BBE5-2512-4F02-919F-A7946106BF66}" srcId="{DA67648F-8A4A-4898-BB00-9D2EA6FE916F}" destId="{970E48F4-1545-43F3-9836-C3A6BBAC0013}" srcOrd="0" destOrd="0" parTransId="{B662AA1E-E626-4A51-B907-56EB1A1538EE}" sibTransId="{C479DE89-3F77-4FD6-B8D5-28F45BD8BCD1}"/>
    <dgm:cxn modelId="{00AA4140-50EE-494C-B83A-5CADE73A358C}" type="presOf" srcId="{16C2FAB1-FDD2-41A1-B7F4-0B0E85315C02}" destId="{164A72BF-6FDA-4988-854E-8772F2A21502}" srcOrd="1" destOrd="0" presId="urn:microsoft.com/office/officeart/2008/layout/HorizontalMultiLevelHierarchy"/>
    <dgm:cxn modelId="{462505D9-3ED9-416C-834C-AB95C0E442CA}" type="presOf" srcId="{CDADCD58-ECF4-4CD0-8154-CFE9ECB55FD9}" destId="{2DAD3FC3-C592-493D-8FAB-B4A25AD464C5}" srcOrd="0" destOrd="0" presId="urn:microsoft.com/office/officeart/2008/layout/HorizontalMultiLevelHierarchy"/>
    <dgm:cxn modelId="{7C3E582A-E280-4337-9AC8-0545B1760E06}" type="presOf" srcId="{AE49CEEB-5609-44C0-9178-FCFFDCE27991}" destId="{DD583414-998E-4CC3-BA71-F8E374D7A13B}" srcOrd="0" destOrd="0" presId="urn:microsoft.com/office/officeart/2008/layout/HorizontalMultiLevelHierarchy"/>
    <dgm:cxn modelId="{75818569-A4B1-42C3-B36D-CEA3C523B023}" type="presOf" srcId="{565AEC6D-B1A6-4B6F-A2DF-8941FDA36415}" destId="{E0918E74-1497-4D09-A123-30F028B468BA}" srcOrd="1" destOrd="0" presId="urn:microsoft.com/office/officeart/2008/layout/HorizontalMultiLevelHierarchy"/>
    <dgm:cxn modelId="{759B3291-04E5-402E-A98C-A94EF38F29B2}" type="presOf" srcId="{CDADCD58-ECF4-4CD0-8154-CFE9ECB55FD9}" destId="{B37AD263-61F6-4D21-AB94-E7FBB82010D2}" srcOrd="1" destOrd="0" presId="urn:microsoft.com/office/officeart/2008/layout/HorizontalMultiLevelHierarchy"/>
    <dgm:cxn modelId="{BF2B5989-9ADD-4167-B0EA-9C15DFC2165A}" type="presOf" srcId="{E561554B-B12C-4D50-A71B-B07C28040437}" destId="{1AB8FE14-B202-4D84-9ABD-132C0D78518D}" srcOrd="0" destOrd="0" presId="urn:microsoft.com/office/officeart/2008/layout/HorizontalMultiLevelHierarchy"/>
    <dgm:cxn modelId="{01D2A7FD-9D13-4BE1-9630-6E31C11BE5B4}" type="presOf" srcId="{565AEC6D-B1A6-4B6F-A2DF-8941FDA36415}" destId="{E2CF6E67-93CC-4EFE-ABDF-0AF97014B50F}" srcOrd="0" destOrd="0" presId="urn:microsoft.com/office/officeart/2008/layout/HorizontalMultiLevelHierarchy"/>
    <dgm:cxn modelId="{E854A1EE-3A05-435A-8556-5514A11BE0AB}" srcId="{970E48F4-1545-43F3-9836-C3A6BBAC0013}" destId="{AE49CEEB-5609-44C0-9178-FCFFDCE27991}" srcOrd="0" destOrd="0" parTransId="{CDADCD58-ECF4-4CD0-8154-CFE9ECB55FD9}" sibTransId="{76EC3545-4B77-4AEF-A5A7-49EF76EE4C2F}"/>
    <dgm:cxn modelId="{2656178A-1EF4-4615-A2F5-DF782A0FB59A}" type="presOf" srcId="{970E48F4-1545-43F3-9836-C3A6BBAC0013}" destId="{92BDD65C-3219-446A-B01B-9725006B579B}" srcOrd="0" destOrd="0" presId="urn:microsoft.com/office/officeart/2008/layout/HorizontalMultiLevelHierarchy"/>
    <dgm:cxn modelId="{EBF8963A-C477-4A84-8092-548BD4CE2C5D}" type="presOf" srcId="{16C2FAB1-FDD2-41A1-B7F4-0B0E85315C02}" destId="{E055FB11-0B29-47DF-8978-0DF28CF79B9F}" srcOrd="0" destOrd="0" presId="urn:microsoft.com/office/officeart/2008/layout/HorizontalMultiLevelHierarchy"/>
    <dgm:cxn modelId="{73C2DFD8-76D5-431E-8EAF-9239F18426B9}" type="presOf" srcId="{DA67648F-8A4A-4898-BB00-9D2EA6FE916F}" destId="{982FD3D8-7297-4781-A251-0FDF0AECE0A0}" srcOrd="0" destOrd="0" presId="urn:microsoft.com/office/officeart/2008/layout/HorizontalMultiLevelHierarchy"/>
    <dgm:cxn modelId="{66B4C643-A8BB-41A6-9FD2-F04721CBAF52}" type="presOf" srcId="{1370B1C9-47D3-4AEE-990A-C8132A11BC53}" destId="{1C06B1CC-2E60-4931-A700-3431BD8A7C66}" srcOrd="0" destOrd="0" presId="urn:microsoft.com/office/officeart/2008/layout/HorizontalMultiLevelHierarchy"/>
    <dgm:cxn modelId="{F8FA58F1-15DA-4D5B-8C7B-C485D0CE3301}" srcId="{970E48F4-1545-43F3-9836-C3A6BBAC0013}" destId="{E561554B-B12C-4D50-A71B-B07C28040437}" srcOrd="1" destOrd="0" parTransId="{565AEC6D-B1A6-4B6F-A2DF-8941FDA36415}" sibTransId="{233C0D12-0A7E-4966-8EAF-1993E49FF908}"/>
    <dgm:cxn modelId="{B9C1C1A2-FA1A-4BBA-B54F-03BCB27A924B}" srcId="{970E48F4-1545-43F3-9836-C3A6BBAC0013}" destId="{1370B1C9-47D3-4AEE-990A-C8132A11BC53}" srcOrd="2" destOrd="0" parTransId="{16C2FAB1-FDD2-41A1-B7F4-0B0E85315C02}" sibTransId="{3E319452-3EE5-4D7B-85C1-E8B0A4FD7E81}"/>
    <dgm:cxn modelId="{7F11170B-E432-41C0-8862-A09C78D6DF96}" type="presParOf" srcId="{982FD3D8-7297-4781-A251-0FDF0AECE0A0}" destId="{8AA8F393-D0F3-4D6E-BD3E-F0B326EA10A3}" srcOrd="0" destOrd="0" presId="urn:microsoft.com/office/officeart/2008/layout/HorizontalMultiLevelHierarchy"/>
    <dgm:cxn modelId="{30BC28F1-F0D2-4B08-8953-2FAF5D346B33}" type="presParOf" srcId="{8AA8F393-D0F3-4D6E-BD3E-F0B326EA10A3}" destId="{92BDD65C-3219-446A-B01B-9725006B579B}" srcOrd="0" destOrd="0" presId="urn:microsoft.com/office/officeart/2008/layout/HorizontalMultiLevelHierarchy"/>
    <dgm:cxn modelId="{F17CC0AA-50D3-4F50-BAD5-C870FE533560}" type="presParOf" srcId="{8AA8F393-D0F3-4D6E-BD3E-F0B326EA10A3}" destId="{50D3A1F6-3952-4724-93B8-1A298CB6E6E9}" srcOrd="1" destOrd="0" presId="urn:microsoft.com/office/officeart/2008/layout/HorizontalMultiLevelHierarchy"/>
    <dgm:cxn modelId="{55F99F99-F9FF-4335-875F-06A1804007B4}" type="presParOf" srcId="{50D3A1F6-3952-4724-93B8-1A298CB6E6E9}" destId="{2DAD3FC3-C592-493D-8FAB-B4A25AD464C5}" srcOrd="0" destOrd="0" presId="urn:microsoft.com/office/officeart/2008/layout/HorizontalMultiLevelHierarchy"/>
    <dgm:cxn modelId="{CA4B417D-B204-4A94-AC89-1968D79B8567}" type="presParOf" srcId="{2DAD3FC3-C592-493D-8FAB-B4A25AD464C5}" destId="{B37AD263-61F6-4D21-AB94-E7FBB82010D2}" srcOrd="0" destOrd="0" presId="urn:microsoft.com/office/officeart/2008/layout/HorizontalMultiLevelHierarchy"/>
    <dgm:cxn modelId="{CD5FF99C-CEC1-451A-86E7-A21CEB12938C}" type="presParOf" srcId="{50D3A1F6-3952-4724-93B8-1A298CB6E6E9}" destId="{C74E9F77-3793-4721-B058-E935F7590CEB}" srcOrd="1" destOrd="0" presId="urn:microsoft.com/office/officeart/2008/layout/HorizontalMultiLevelHierarchy"/>
    <dgm:cxn modelId="{78658FBF-42BF-4460-91E5-988E9AED382D}" type="presParOf" srcId="{C74E9F77-3793-4721-B058-E935F7590CEB}" destId="{DD583414-998E-4CC3-BA71-F8E374D7A13B}" srcOrd="0" destOrd="0" presId="urn:microsoft.com/office/officeart/2008/layout/HorizontalMultiLevelHierarchy"/>
    <dgm:cxn modelId="{FFFBE3DD-EB2D-4B72-A50B-4C58F297CCC6}" type="presParOf" srcId="{C74E9F77-3793-4721-B058-E935F7590CEB}" destId="{44076F43-0A9C-411D-B09F-2B40A15E1D12}" srcOrd="1" destOrd="0" presId="urn:microsoft.com/office/officeart/2008/layout/HorizontalMultiLevelHierarchy"/>
    <dgm:cxn modelId="{73D8630B-8680-455D-B71F-860017C03976}" type="presParOf" srcId="{50D3A1F6-3952-4724-93B8-1A298CB6E6E9}" destId="{E2CF6E67-93CC-4EFE-ABDF-0AF97014B50F}" srcOrd="2" destOrd="0" presId="urn:microsoft.com/office/officeart/2008/layout/HorizontalMultiLevelHierarchy"/>
    <dgm:cxn modelId="{9B037DFC-2449-4144-A168-563AE75C4376}" type="presParOf" srcId="{E2CF6E67-93CC-4EFE-ABDF-0AF97014B50F}" destId="{E0918E74-1497-4D09-A123-30F028B468BA}" srcOrd="0" destOrd="0" presId="urn:microsoft.com/office/officeart/2008/layout/HorizontalMultiLevelHierarchy"/>
    <dgm:cxn modelId="{FDF4ED9D-8096-44F4-9624-BE3B5E352992}" type="presParOf" srcId="{50D3A1F6-3952-4724-93B8-1A298CB6E6E9}" destId="{DB146DB1-3FF3-439C-B22A-C501510B8891}" srcOrd="3" destOrd="0" presId="urn:microsoft.com/office/officeart/2008/layout/HorizontalMultiLevelHierarchy"/>
    <dgm:cxn modelId="{5C00CAF6-851B-4E26-8EBB-8E5508950C1D}" type="presParOf" srcId="{DB146DB1-3FF3-439C-B22A-C501510B8891}" destId="{1AB8FE14-B202-4D84-9ABD-132C0D78518D}" srcOrd="0" destOrd="0" presId="urn:microsoft.com/office/officeart/2008/layout/HorizontalMultiLevelHierarchy"/>
    <dgm:cxn modelId="{8E7488AE-BE1C-491E-8DD2-0613CE6B5302}" type="presParOf" srcId="{DB146DB1-3FF3-439C-B22A-C501510B8891}" destId="{7062B202-94CC-4A78-9B9C-4BB57D7520C6}" srcOrd="1" destOrd="0" presId="urn:microsoft.com/office/officeart/2008/layout/HorizontalMultiLevelHierarchy"/>
    <dgm:cxn modelId="{E8362D3B-8C51-4953-BFCD-B0DAC6A5B032}" type="presParOf" srcId="{50D3A1F6-3952-4724-93B8-1A298CB6E6E9}" destId="{E055FB11-0B29-47DF-8978-0DF28CF79B9F}" srcOrd="4" destOrd="0" presId="urn:microsoft.com/office/officeart/2008/layout/HorizontalMultiLevelHierarchy"/>
    <dgm:cxn modelId="{2897CB23-51DC-4752-ABF4-6137006E5F00}" type="presParOf" srcId="{E055FB11-0B29-47DF-8978-0DF28CF79B9F}" destId="{164A72BF-6FDA-4988-854E-8772F2A21502}" srcOrd="0" destOrd="0" presId="urn:microsoft.com/office/officeart/2008/layout/HorizontalMultiLevelHierarchy"/>
    <dgm:cxn modelId="{E9783A1A-A4E6-41E5-9D36-56594C86906E}" type="presParOf" srcId="{50D3A1F6-3952-4724-93B8-1A298CB6E6E9}" destId="{0211E268-FAB8-4E19-9AA0-4880A35E80DB}" srcOrd="5" destOrd="0" presId="urn:microsoft.com/office/officeart/2008/layout/HorizontalMultiLevelHierarchy"/>
    <dgm:cxn modelId="{CE8DB319-9CCF-470A-B917-349487CCCF1F}" type="presParOf" srcId="{0211E268-FAB8-4E19-9AA0-4880A35E80DB}" destId="{1C06B1CC-2E60-4931-A700-3431BD8A7C66}" srcOrd="0" destOrd="0" presId="urn:microsoft.com/office/officeart/2008/layout/HorizontalMultiLevelHierarchy"/>
    <dgm:cxn modelId="{85808DAC-72D1-410F-8352-0DF20A80AE07}" type="presParOf" srcId="{0211E268-FAB8-4E19-9AA0-4880A35E80DB}" destId="{079546BC-3B71-460F-A0F9-157DCB03E03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D8B1AB-5528-4967-81F0-365DF1389600}" type="doc">
      <dgm:prSet loTypeId="urn:microsoft.com/office/officeart/2005/8/layout/radial5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0BDA308A-C49A-432A-9655-ABC1C639CA54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bn-IN" sz="1800" dirty="0" smtClean="0">
              <a:latin typeface="NikoshBAN" panose="02000000000000000000" pitchFamily="2" charset="0"/>
              <a:cs typeface="NikoshBAN" panose="02000000000000000000" pitchFamily="2" charset="0"/>
            </a:rPr>
            <a:t>কোথায় ঘটে</a:t>
          </a:r>
          <a:endParaRPr lang="en-US" sz="1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189114D-6DD6-4E0B-B832-E80D8627B920}" type="parTrans" cxnId="{31EC696A-313A-4748-9D7F-DFE455B0DA18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5564762-DB97-41A3-81D8-A31FD1072D4A}" type="sibTrans" cxnId="{31EC696A-313A-4748-9D7F-DFE455B0DA18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01C6FBB-763C-41DF-B04E-2F8972C55F30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প্রাণীর দেহকোষে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82410FE-0D95-4F79-84FC-D29950E8C577}" type="parTrans" cxnId="{788CDD5A-2297-4C99-A39F-F743EC71D2C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7CA8432-EBE5-40AD-8584-6CAC3A9F82F8}" type="sibTrans" cxnId="{788CDD5A-2297-4C99-A39F-F743EC71D2C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78FF020-3D22-47C7-B66A-560B5B9A0FFB}">
      <dgm:prSet phldrT="[Text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কান্ড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483F392-F663-4C56-B48B-2736BEFCDA27}" type="parTrans" cxnId="{13DC23C4-BC42-4722-B6E4-BA45984C5C69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6CE0836-3F59-4B5E-83DE-410F2647AA0C}" type="sibTrans" cxnId="{13DC23C4-BC42-4722-B6E4-BA45984C5C69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A414CDF-A3CF-486C-B66F-5B4D55917C3C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 ভ্রূণমূল বা ভ্রূণমুকুল 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F71655B-CDE7-4FF0-AEA4-842AE93FA8B2}" type="parTrans" cxnId="{6249E8CB-4561-4C51-819C-C328F776E17A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547BE03-FF05-4C2C-A84F-923FE472D3E3}" type="sibTrans" cxnId="{6249E8CB-4561-4C51-819C-C328F776E17A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EAB99FE-D99C-4830-966F-5A0625BE0D64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মূলের অগ্রভাগ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E48E5A7-0396-4695-8ED5-8476064C3E2E}" type="parTrans" cxnId="{F399BDA4-8A3C-4200-AF2D-E9F93D1289BF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F3E8878-6FE2-410E-B9CB-D9364A35F1B5}" type="sibTrans" cxnId="{F399BDA4-8A3C-4200-AF2D-E9F93D1289BF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39631B1-714E-422D-B8BC-50A7546E111A}">
      <dgm:prSet phldrT="[Text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বর্ধনশীল পাতা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1394213-2493-4F45-9CEE-9970CE7C8743}" type="parTrans" cxnId="{6CDAD0FA-DB20-485D-8690-FFA8D99E39D5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139AE4E-396E-4CF6-8B88-C5E0D1294458}" type="sibTrans" cxnId="{6CDAD0FA-DB20-485D-8690-FFA8D99E39D5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1AEECEC-31EB-4FE4-ABDA-FDE159EDE3B8}" type="pres">
      <dgm:prSet presAssocID="{3BD8B1AB-5528-4967-81F0-365DF138960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3C385D7-BAD4-46EF-BFCF-629992F2BF7B}" type="pres">
      <dgm:prSet presAssocID="{0BDA308A-C49A-432A-9655-ABC1C639CA54}" presName="centerShape" presStyleLbl="node0" presStyleIdx="0" presStyleCnt="1"/>
      <dgm:spPr/>
      <dgm:t>
        <a:bodyPr/>
        <a:lstStyle/>
        <a:p>
          <a:endParaRPr lang="en-US"/>
        </a:p>
      </dgm:t>
    </dgm:pt>
    <dgm:pt modelId="{0AEC9795-84AE-4435-AF33-44B718E0D069}" type="pres">
      <dgm:prSet presAssocID="{782410FE-0D95-4F79-84FC-D29950E8C577}" presName="parTrans" presStyleLbl="sibTrans2D1" presStyleIdx="0" presStyleCnt="5"/>
      <dgm:spPr/>
      <dgm:t>
        <a:bodyPr/>
        <a:lstStyle/>
        <a:p>
          <a:endParaRPr lang="en-US"/>
        </a:p>
      </dgm:t>
    </dgm:pt>
    <dgm:pt modelId="{C8BD8F65-A7CF-4725-AD5B-B1FC1B4FB42D}" type="pres">
      <dgm:prSet presAssocID="{782410FE-0D95-4F79-84FC-D29950E8C577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98DF38EC-D5BE-4B1F-9108-672347B4C8B9}" type="pres">
      <dgm:prSet presAssocID="{C01C6FBB-763C-41DF-B04E-2F8972C55F30}" presName="node" presStyleLbl="node1" presStyleIdx="0" presStyleCnt="5" custRadScaleRad="99377" custRadScaleInc="-42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96FE13-6929-4D3F-A934-9CBB7A9B7DCF}" type="pres">
      <dgm:prSet presAssocID="{8483F392-F663-4C56-B48B-2736BEFCDA27}" presName="parTrans" presStyleLbl="sibTrans2D1" presStyleIdx="1" presStyleCnt="5"/>
      <dgm:spPr/>
      <dgm:t>
        <a:bodyPr/>
        <a:lstStyle/>
        <a:p>
          <a:endParaRPr lang="en-US"/>
        </a:p>
      </dgm:t>
    </dgm:pt>
    <dgm:pt modelId="{940AB835-E6D1-4928-A783-91697BCEDBA1}" type="pres">
      <dgm:prSet presAssocID="{8483F392-F663-4C56-B48B-2736BEFCDA27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525345D1-9F5C-4421-8AB5-C2A3A24073B6}" type="pres">
      <dgm:prSet presAssocID="{A78FF020-3D22-47C7-B66A-560B5B9A0FFB}" presName="node" presStyleLbl="node1" presStyleIdx="1" presStyleCnt="5" custRadScaleRad="102430" custRadScaleInc="71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0F2B47-3CA7-4344-B27B-9C089BA557E8}" type="pres">
      <dgm:prSet presAssocID="{8F71655B-CDE7-4FF0-AEA4-842AE93FA8B2}" presName="parTrans" presStyleLbl="sibTrans2D1" presStyleIdx="2" presStyleCnt="5"/>
      <dgm:spPr/>
      <dgm:t>
        <a:bodyPr/>
        <a:lstStyle/>
        <a:p>
          <a:endParaRPr lang="en-US"/>
        </a:p>
      </dgm:t>
    </dgm:pt>
    <dgm:pt modelId="{1BE810C4-6610-4EAD-A665-4B503840052B}" type="pres">
      <dgm:prSet presAssocID="{8F71655B-CDE7-4FF0-AEA4-842AE93FA8B2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16874423-146C-4C3E-BCCB-9097011BC564}" type="pres">
      <dgm:prSet presAssocID="{5A414CDF-A3CF-486C-B66F-5B4D55917C3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1286BC-59A1-4D33-B1F8-4C3ADA42523A}" type="pres">
      <dgm:prSet presAssocID="{8E48E5A7-0396-4695-8ED5-8476064C3E2E}" presName="parTrans" presStyleLbl="sibTrans2D1" presStyleIdx="3" presStyleCnt="5"/>
      <dgm:spPr/>
      <dgm:t>
        <a:bodyPr/>
        <a:lstStyle/>
        <a:p>
          <a:endParaRPr lang="en-US"/>
        </a:p>
      </dgm:t>
    </dgm:pt>
    <dgm:pt modelId="{72DC5582-AD8F-4A1D-A271-403106F172C0}" type="pres">
      <dgm:prSet presAssocID="{8E48E5A7-0396-4695-8ED5-8476064C3E2E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B9493173-25BA-421A-AD89-BBB73A72060C}" type="pres">
      <dgm:prSet presAssocID="{0EAB99FE-D99C-4830-966F-5A0625BE0D6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6DC397-17F8-413F-B346-964E9673EE07}" type="pres">
      <dgm:prSet presAssocID="{D1394213-2493-4F45-9CEE-9970CE7C8743}" presName="parTrans" presStyleLbl="sibTrans2D1" presStyleIdx="4" presStyleCnt="5"/>
      <dgm:spPr/>
      <dgm:t>
        <a:bodyPr/>
        <a:lstStyle/>
        <a:p>
          <a:endParaRPr lang="en-US"/>
        </a:p>
      </dgm:t>
    </dgm:pt>
    <dgm:pt modelId="{95862110-C560-4FE4-B052-BD8E35FF9611}" type="pres">
      <dgm:prSet presAssocID="{D1394213-2493-4F45-9CEE-9970CE7C8743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69C79871-4E86-460B-8142-1CDDDA4083D8}" type="pres">
      <dgm:prSet presAssocID="{239631B1-714E-422D-B8BC-50A7546E111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B9EBA7E-1B8C-422C-8C69-03D2040F9711}" type="presOf" srcId="{782410FE-0D95-4F79-84FC-D29950E8C577}" destId="{0AEC9795-84AE-4435-AF33-44B718E0D069}" srcOrd="0" destOrd="0" presId="urn:microsoft.com/office/officeart/2005/8/layout/radial5"/>
    <dgm:cxn modelId="{F399BDA4-8A3C-4200-AF2D-E9F93D1289BF}" srcId="{0BDA308A-C49A-432A-9655-ABC1C639CA54}" destId="{0EAB99FE-D99C-4830-966F-5A0625BE0D64}" srcOrd="3" destOrd="0" parTransId="{8E48E5A7-0396-4695-8ED5-8476064C3E2E}" sibTransId="{5F3E8878-6FE2-410E-B9CB-D9364A35F1B5}"/>
    <dgm:cxn modelId="{0455711C-3649-445C-ABDE-6C76A908CA71}" type="presOf" srcId="{782410FE-0D95-4F79-84FC-D29950E8C577}" destId="{C8BD8F65-A7CF-4725-AD5B-B1FC1B4FB42D}" srcOrd="1" destOrd="0" presId="urn:microsoft.com/office/officeart/2005/8/layout/radial5"/>
    <dgm:cxn modelId="{769FEFF6-659F-4D72-8181-4656C11E93CF}" type="presOf" srcId="{8F71655B-CDE7-4FF0-AEA4-842AE93FA8B2}" destId="{1BE810C4-6610-4EAD-A665-4B503840052B}" srcOrd="1" destOrd="0" presId="urn:microsoft.com/office/officeart/2005/8/layout/radial5"/>
    <dgm:cxn modelId="{0A89AFE0-C7DC-4C58-9881-FB5873202515}" type="presOf" srcId="{C01C6FBB-763C-41DF-B04E-2F8972C55F30}" destId="{98DF38EC-D5BE-4B1F-9108-672347B4C8B9}" srcOrd="0" destOrd="0" presId="urn:microsoft.com/office/officeart/2005/8/layout/radial5"/>
    <dgm:cxn modelId="{2CBC68D6-500F-4555-B15A-09B1943F3B22}" type="presOf" srcId="{0BDA308A-C49A-432A-9655-ABC1C639CA54}" destId="{83C385D7-BAD4-46EF-BFCF-629992F2BF7B}" srcOrd="0" destOrd="0" presId="urn:microsoft.com/office/officeart/2005/8/layout/radial5"/>
    <dgm:cxn modelId="{13DC23C4-BC42-4722-B6E4-BA45984C5C69}" srcId="{0BDA308A-C49A-432A-9655-ABC1C639CA54}" destId="{A78FF020-3D22-47C7-B66A-560B5B9A0FFB}" srcOrd="1" destOrd="0" parTransId="{8483F392-F663-4C56-B48B-2736BEFCDA27}" sibTransId="{F6CE0836-3F59-4B5E-83DE-410F2647AA0C}"/>
    <dgm:cxn modelId="{8DF48E40-CD93-4348-A01B-D5B12A8289C9}" type="presOf" srcId="{0EAB99FE-D99C-4830-966F-5A0625BE0D64}" destId="{B9493173-25BA-421A-AD89-BBB73A72060C}" srcOrd="0" destOrd="0" presId="urn:microsoft.com/office/officeart/2005/8/layout/radial5"/>
    <dgm:cxn modelId="{3B98507F-E083-4774-BE93-DDFD3D5A3869}" type="presOf" srcId="{8E48E5A7-0396-4695-8ED5-8476064C3E2E}" destId="{72DC5582-AD8F-4A1D-A271-403106F172C0}" srcOrd="1" destOrd="0" presId="urn:microsoft.com/office/officeart/2005/8/layout/radial5"/>
    <dgm:cxn modelId="{788CDD5A-2297-4C99-A39F-F743EC71D2CD}" srcId="{0BDA308A-C49A-432A-9655-ABC1C639CA54}" destId="{C01C6FBB-763C-41DF-B04E-2F8972C55F30}" srcOrd="0" destOrd="0" parTransId="{782410FE-0D95-4F79-84FC-D29950E8C577}" sibTransId="{77CA8432-EBE5-40AD-8584-6CAC3A9F82F8}"/>
    <dgm:cxn modelId="{4C84DDA0-C9C3-45B5-9645-AE6D61C83285}" type="presOf" srcId="{239631B1-714E-422D-B8BC-50A7546E111A}" destId="{69C79871-4E86-460B-8142-1CDDDA4083D8}" srcOrd="0" destOrd="0" presId="urn:microsoft.com/office/officeart/2005/8/layout/radial5"/>
    <dgm:cxn modelId="{A60F6D42-83B2-4061-B4E7-0C68E518E9B6}" type="presOf" srcId="{8483F392-F663-4C56-B48B-2736BEFCDA27}" destId="{2C96FE13-6929-4D3F-A934-9CBB7A9B7DCF}" srcOrd="0" destOrd="0" presId="urn:microsoft.com/office/officeart/2005/8/layout/radial5"/>
    <dgm:cxn modelId="{6CDAD0FA-DB20-485D-8690-FFA8D99E39D5}" srcId="{0BDA308A-C49A-432A-9655-ABC1C639CA54}" destId="{239631B1-714E-422D-B8BC-50A7546E111A}" srcOrd="4" destOrd="0" parTransId="{D1394213-2493-4F45-9CEE-9970CE7C8743}" sibTransId="{B139AE4E-396E-4CF6-8B88-C5E0D1294458}"/>
    <dgm:cxn modelId="{66B7F42B-1995-4E19-A484-2F9F8A362699}" type="presOf" srcId="{D1394213-2493-4F45-9CEE-9970CE7C8743}" destId="{95862110-C560-4FE4-B052-BD8E35FF9611}" srcOrd="1" destOrd="0" presId="urn:microsoft.com/office/officeart/2005/8/layout/radial5"/>
    <dgm:cxn modelId="{F1015300-85AF-40A2-8DA1-7E329ECB92E0}" type="presOf" srcId="{5A414CDF-A3CF-486C-B66F-5B4D55917C3C}" destId="{16874423-146C-4C3E-BCCB-9097011BC564}" srcOrd="0" destOrd="0" presId="urn:microsoft.com/office/officeart/2005/8/layout/radial5"/>
    <dgm:cxn modelId="{1BE39ECE-4E11-4689-A94F-5D140C1500DE}" type="presOf" srcId="{A78FF020-3D22-47C7-B66A-560B5B9A0FFB}" destId="{525345D1-9F5C-4421-8AB5-C2A3A24073B6}" srcOrd="0" destOrd="0" presId="urn:microsoft.com/office/officeart/2005/8/layout/radial5"/>
    <dgm:cxn modelId="{1ADE19FB-5E26-4C2F-8E47-994E5B833E35}" type="presOf" srcId="{8F71655B-CDE7-4FF0-AEA4-842AE93FA8B2}" destId="{190F2B47-3CA7-4344-B27B-9C089BA557E8}" srcOrd="0" destOrd="0" presId="urn:microsoft.com/office/officeart/2005/8/layout/radial5"/>
    <dgm:cxn modelId="{6249E8CB-4561-4C51-819C-C328F776E17A}" srcId="{0BDA308A-C49A-432A-9655-ABC1C639CA54}" destId="{5A414CDF-A3CF-486C-B66F-5B4D55917C3C}" srcOrd="2" destOrd="0" parTransId="{8F71655B-CDE7-4FF0-AEA4-842AE93FA8B2}" sibTransId="{0547BE03-FF05-4C2C-A84F-923FE472D3E3}"/>
    <dgm:cxn modelId="{3B49ECFF-1091-471F-A3EA-96B786BF5F86}" type="presOf" srcId="{8483F392-F663-4C56-B48B-2736BEFCDA27}" destId="{940AB835-E6D1-4928-A783-91697BCEDBA1}" srcOrd="1" destOrd="0" presId="urn:microsoft.com/office/officeart/2005/8/layout/radial5"/>
    <dgm:cxn modelId="{DE96F5E7-95CA-4A8C-BEBB-8770115CEB53}" type="presOf" srcId="{D1394213-2493-4F45-9CEE-9970CE7C8743}" destId="{EB6DC397-17F8-413F-B346-964E9673EE07}" srcOrd="0" destOrd="0" presId="urn:microsoft.com/office/officeart/2005/8/layout/radial5"/>
    <dgm:cxn modelId="{3BF99E52-0572-48A1-A8B6-B32D1C3600B7}" type="presOf" srcId="{8E48E5A7-0396-4695-8ED5-8476064C3E2E}" destId="{A21286BC-59A1-4D33-B1F8-4C3ADA42523A}" srcOrd="0" destOrd="0" presId="urn:microsoft.com/office/officeart/2005/8/layout/radial5"/>
    <dgm:cxn modelId="{31EC696A-313A-4748-9D7F-DFE455B0DA18}" srcId="{3BD8B1AB-5528-4967-81F0-365DF1389600}" destId="{0BDA308A-C49A-432A-9655-ABC1C639CA54}" srcOrd="0" destOrd="0" parTransId="{D189114D-6DD6-4E0B-B832-E80D8627B920}" sibTransId="{05564762-DB97-41A3-81D8-A31FD1072D4A}"/>
    <dgm:cxn modelId="{C9B7D651-F466-48E5-8631-C53596B9E194}" type="presOf" srcId="{3BD8B1AB-5528-4967-81F0-365DF1389600}" destId="{41AEECEC-31EB-4FE4-ABDA-FDE159EDE3B8}" srcOrd="0" destOrd="0" presId="urn:microsoft.com/office/officeart/2005/8/layout/radial5"/>
    <dgm:cxn modelId="{52758F82-9616-40AB-8145-AAE5891EAF71}" type="presParOf" srcId="{41AEECEC-31EB-4FE4-ABDA-FDE159EDE3B8}" destId="{83C385D7-BAD4-46EF-BFCF-629992F2BF7B}" srcOrd="0" destOrd="0" presId="urn:microsoft.com/office/officeart/2005/8/layout/radial5"/>
    <dgm:cxn modelId="{454AB2EE-23C5-42A5-8CDC-2F1425E1D9CC}" type="presParOf" srcId="{41AEECEC-31EB-4FE4-ABDA-FDE159EDE3B8}" destId="{0AEC9795-84AE-4435-AF33-44B718E0D069}" srcOrd="1" destOrd="0" presId="urn:microsoft.com/office/officeart/2005/8/layout/radial5"/>
    <dgm:cxn modelId="{AFD525D6-60E3-4CAE-9750-2A38AB4A7EFB}" type="presParOf" srcId="{0AEC9795-84AE-4435-AF33-44B718E0D069}" destId="{C8BD8F65-A7CF-4725-AD5B-B1FC1B4FB42D}" srcOrd="0" destOrd="0" presId="urn:microsoft.com/office/officeart/2005/8/layout/radial5"/>
    <dgm:cxn modelId="{DFC4D0F8-6524-4011-B40E-7175C5B8D22B}" type="presParOf" srcId="{41AEECEC-31EB-4FE4-ABDA-FDE159EDE3B8}" destId="{98DF38EC-D5BE-4B1F-9108-672347B4C8B9}" srcOrd="2" destOrd="0" presId="urn:microsoft.com/office/officeart/2005/8/layout/radial5"/>
    <dgm:cxn modelId="{23CDF5D5-B6A8-4177-8E8A-FB07080DF6DE}" type="presParOf" srcId="{41AEECEC-31EB-4FE4-ABDA-FDE159EDE3B8}" destId="{2C96FE13-6929-4D3F-A934-9CBB7A9B7DCF}" srcOrd="3" destOrd="0" presId="urn:microsoft.com/office/officeart/2005/8/layout/radial5"/>
    <dgm:cxn modelId="{7192F7A3-6060-45FC-AB80-5FE19109EBA4}" type="presParOf" srcId="{2C96FE13-6929-4D3F-A934-9CBB7A9B7DCF}" destId="{940AB835-E6D1-4928-A783-91697BCEDBA1}" srcOrd="0" destOrd="0" presId="urn:microsoft.com/office/officeart/2005/8/layout/radial5"/>
    <dgm:cxn modelId="{509E576F-0C8D-425D-ADEE-4A4DC2285A5F}" type="presParOf" srcId="{41AEECEC-31EB-4FE4-ABDA-FDE159EDE3B8}" destId="{525345D1-9F5C-4421-8AB5-C2A3A24073B6}" srcOrd="4" destOrd="0" presId="urn:microsoft.com/office/officeart/2005/8/layout/radial5"/>
    <dgm:cxn modelId="{8FB3B16B-8681-400D-AA15-0B44F9A2075B}" type="presParOf" srcId="{41AEECEC-31EB-4FE4-ABDA-FDE159EDE3B8}" destId="{190F2B47-3CA7-4344-B27B-9C089BA557E8}" srcOrd="5" destOrd="0" presId="urn:microsoft.com/office/officeart/2005/8/layout/radial5"/>
    <dgm:cxn modelId="{B9E3C790-2E81-401A-B533-8EF455CAF5C8}" type="presParOf" srcId="{190F2B47-3CA7-4344-B27B-9C089BA557E8}" destId="{1BE810C4-6610-4EAD-A665-4B503840052B}" srcOrd="0" destOrd="0" presId="urn:microsoft.com/office/officeart/2005/8/layout/radial5"/>
    <dgm:cxn modelId="{958016F9-9783-4B74-B045-0664A2FF226A}" type="presParOf" srcId="{41AEECEC-31EB-4FE4-ABDA-FDE159EDE3B8}" destId="{16874423-146C-4C3E-BCCB-9097011BC564}" srcOrd="6" destOrd="0" presId="urn:microsoft.com/office/officeart/2005/8/layout/radial5"/>
    <dgm:cxn modelId="{5A2EFF54-93BD-4436-B8EB-0A042359540E}" type="presParOf" srcId="{41AEECEC-31EB-4FE4-ABDA-FDE159EDE3B8}" destId="{A21286BC-59A1-4D33-B1F8-4C3ADA42523A}" srcOrd="7" destOrd="0" presId="urn:microsoft.com/office/officeart/2005/8/layout/radial5"/>
    <dgm:cxn modelId="{6D0D3B84-753C-453E-BE90-7AB6EC07AF13}" type="presParOf" srcId="{A21286BC-59A1-4D33-B1F8-4C3ADA42523A}" destId="{72DC5582-AD8F-4A1D-A271-403106F172C0}" srcOrd="0" destOrd="0" presId="urn:microsoft.com/office/officeart/2005/8/layout/radial5"/>
    <dgm:cxn modelId="{9E7A184D-B8DA-4B0D-ACCA-8FD381DE0867}" type="presParOf" srcId="{41AEECEC-31EB-4FE4-ABDA-FDE159EDE3B8}" destId="{B9493173-25BA-421A-AD89-BBB73A72060C}" srcOrd="8" destOrd="0" presId="urn:microsoft.com/office/officeart/2005/8/layout/radial5"/>
    <dgm:cxn modelId="{FA9A24F5-C055-4161-BF9D-D54227168630}" type="presParOf" srcId="{41AEECEC-31EB-4FE4-ABDA-FDE159EDE3B8}" destId="{EB6DC397-17F8-413F-B346-964E9673EE07}" srcOrd="9" destOrd="0" presId="urn:microsoft.com/office/officeart/2005/8/layout/radial5"/>
    <dgm:cxn modelId="{3654990F-8CC2-4D16-9F83-094A3BF2EA64}" type="presParOf" srcId="{EB6DC397-17F8-413F-B346-964E9673EE07}" destId="{95862110-C560-4FE4-B052-BD8E35FF9611}" srcOrd="0" destOrd="0" presId="urn:microsoft.com/office/officeart/2005/8/layout/radial5"/>
    <dgm:cxn modelId="{02FC968A-390B-4DD5-B212-C3E0EACE9F60}" type="presParOf" srcId="{41AEECEC-31EB-4FE4-ABDA-FDE159EDE3B8}" destId="{69C79871-4E86-460B-8142-1CDDDA4083D8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01CD00-FDE8-40DA-B49A-FE50B10F6EDF}" type="doc">
      <dgm:prSet loTypeId="urn:microsoft.com/office/officeart/2008/layout/HorizontalMultiLevelHierarchy" loCatId="hierarchy" qsTypeId="urn:microsoft.com/office/officeart/2009/2/quickstyle/3d8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BE051F-7731-4228-8CE9-08C82860D836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bn-IN" sz="40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মাইটোসিস বিভাজনের পর্যায় সমূহ</a:t>
          </a:r>
          <a:endParaRPr lang="en-US" sz="40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8B82472-4C7B-4955-BDE5-6EDA79B1C0D3}" type="parTrans" cxnId="{04D3B7DC-968E-4512-8584-B8557DE9E576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B337766-0B60-4F12-9834-314AE5996F25}" type="sibTrans" cxnId="{04D3B7DC-968E-4512-8584-B8557DE9E576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43DDDEB-AD21-4FAD-91B4-08D694D08411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bn-IN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প্রোফেজ</a:t>
          </a:r>
          <a:endParaRPr lang="en-US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39E00D3-B8EA-40DC-8748-B491D7B2727E}" type="parTrans" cxnId="{ED445E4E-8880-4A78-9387-C32B95231423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65D9C1C-6885-4246-A27D-BC59D99E1879}" type="sibTrans" cxnId="{ED445E4E-8880-4A78-9387-C32B95231423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522DFB8-1957-43A7-93D7-1D12F5D06C17}">
      <dgm:prSet phldrT="[Text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bn-IN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প্রো-মেটাফেজ</a:t>
          </a:r>
          <a:endParaRPr lang="en-US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384955E-94D6-453F-BBFD-E83257B918AC}" type="parTrans" cxnId="{F76F03F1-54A3-4F7F-B351-B79D7DD7A4BB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291416C-6CDD-4075-B302-26AB3699F159}" type="sibTrans" cxnId="{F76F03F1-54A3-4F7F-B351-B79D7DD7A4BB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3E61ECC-E19F-4D30-A8F3-65FEBCD96670}">
      <dgm:prSet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bn-IN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মেটাফেজ</a:t>
          </a:r>
          <a:endParaRPr lang="en-US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9939CCF-76E1-4D27-9C3E-1BC97EBF2F44}" type="parTrans" cxnId="{EC4441AE-1244-4322-8B51-AEE6C0EDC397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459357B-D60F-401B-AB7F-61D67410FD7C}" type="sibTrans" cxnId="{EC4441AE-1244-4322-8B51-AEE6C0EDC397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156FE85-82D8-476C-9B2F-32B44D1E3131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bn-IN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অ্যানাফেজ</a:t>
          </a:r>
          <a:endParaRPr lang="en-US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693C800-2469-4E35-920B-72941D8A32C6}" type="parTrans" cxnId="{D05013A1-1D98-40A9-BDB6-306813E91FB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6E06BF7-20D1-4334-B799-E0AE12689143}" type="sibTrans" cxnId="{D05013A1-1D98-40A9-BDB6-306813E91FB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BC49FB6-89CB-4821-9EF1-917A49068746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bn-IN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টেলোফেজ</a:t>
          </a:r>
          <a:endParaRPr lang="en-US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D0EA8C7-9206-424A-8FFA-F41264E1A68F}" type="parTrans" cxnId="{528B38EB-08C3-4EAB-8534-F716FF6CBA8E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0918B06-3A3B-4BC2-842A-7903CC35B0C1}" type="sibTrans" cxnId="{528B38EB-08C3-4EAB-8534-F716FF6CBA8E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4188929-3069-48A2-845F-13AFDBF29063}" type="pres">
      <dgm:prSet presAssocID="{9501CD00-FDE8-40DA-B49A-FE50B10F6ED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3EE771B-7291-4616-8C28-F094C38B9049}" type="pres">
      <dgm:prSet presAssocID="{71BE051F-7731-4228-8CE9-08C82860D836}" presName="root1" presStyleCnt="0"/>
      <dgm:spPr/>
    </dgm:pt>
    <dgm:pt modelId="{80ABE840-F953-4A8F-90E9-77FDA6E3C918}" type="pres">
      <dgm:prSet presAssocID="{71BE051F-7731-4228-8CE9-08C82860D836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E86C18-679C-4A2E-A76C-34AFC752EB84}" type="pres">
      <dgm:prSet presAssocID="{71BE051F-7731-4228-8CE9-08C82860D836}" presName="level2hierChild" presStyleCnt="0"/>
      <dgm:spPr/>
    </dgm:pt>
    <dgm:pt modelId="{3B930AEA-299F-4E50-A468-3CD2B0253387}" type="pres">
      <dgm:prSet presAssocID="{E39E00D3-B8EA-40DC-8748-B491D7B2727E}" presName="conn2-1" presStyleLbl="parChTrans1D2" presStyleIdx="0" presStyleCnt="5"/>
      <dgm:spPr/>
      <dgm:t>
        <a:bodyPr/>
        <a:lstStyle/>
        <a:p>
          <a:endParaRPr lang="en-US"/>
        </a:p>
      </dgm:t>
    </dgm:pt>
    <dgm:pt modelId="{6BD2B131-6104-4779-B0AE-3D211493B334}" type="pres">
      <dgm:prSet presAssocID="{E39E00D3-B8EA-40DC-8748-B491D7B2727E}" presName="connTx" presStyleLbl="parChTrans1D2" presStyleIdx="0" presStyleCnt="5"/>
      <dgm:spPr/>
      <dgm:t>
        <a:bodyPr/>
        <a:lstStyle/>
        <a:p>
          <a:endParaRPr lang="en-US"/>
        </a:p>
      </dgm:t>
    </dgm:pt>
    <dgm:pt modelId="{869FE1E2-919D-4C5D-9C75-96E85086B62C}" type="pres">
      <dgm:prSet presAssocID="{243DDDEB-AD21-4FAD-91B4-08D694D08411}" presName="root2" presStyleCnt="0"/>
      <dgm:spPr/>
    </dgm:pt>
    <dgm:pt modelId="{211812DC-68E1-45D7-ADB0-859049DC7429}" type="pres">
      <dgm:prSet presAssocID="{243DDDEB-AD21-4FAD-91B4-08D694D08411}" presName="LevelTwoTextNode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44CA38-7478-4DE9-B57C-55E25CA6F3EE}" type="pres">
      <dgm:prSet presAssocID="{243DDDEB-AD21-4FAD-91B4-08D694D08411}" presName="level3hierChild" presStyleCnt="0"/>
      <dgm:spPr/>
    </dgm:pt>
    <dgm:pt modelId="{159C2CC5-03DC-49B1-9D4E-4C808C2B46D4}" type="pres">
      <dgm:prSet presAssocID="{8384955E-94D6-453F-BBFD-E83257B918AC}" presName="conn2-1" presStyleLbl="parChTrans1D2" presStyleIdx="1" presStyleCnt="5"/>
      <dgm:spPr/>
      <dgm:t>
        <a:bodyPr/>
        <a:lstStyle/>
        <a:p>
          <a:endParaRPr lang="en-US"/>
        </a:p>
      </dgm:t>
    </dgm:pt>
    <dgm:pt modelId="{9385E643-58C9-43A4-81CC-7C86AC5B8159}" type="pres">
      <dgm:prSet presAssocID="{8384955E-94D6-453F-BBFD-E83257B918AC}" presName="connTx" presStyleLbl="parChTrans1D2" presStyleIdx="1" presStyleCnt="5"/>
      <dgm:spPr/>
      <dgm:t>
        <a:bodyPr/>
        <a:lstStyle/>
        <a:p>
          <a:endParaRPr lang="en-US"/>
        </a:p>
      </dgm:t>
    </dgm:pt>
    <dgm:pt modelId="{A38AA92D-17C9-40E7-9C38-4946F4977563}" type="pres">
      <dgm:prSet presAssocID="{6522DFB8-1957-43A7-93D7-1D12F5D06C17}" presName="root2" presStyleCnt="0"/>
      <dgm:spPr/>
    </dgm:pt>
    <dgm:pt modelId="{D869F944-EA70-4CBE-8F2F-EDE112757A10}" type="pres">
      <dgm:prSet presAssocID="{6522DFB8-1957-43A7-93D7-1D12F5D06C17}" presName="LevelTwoTextNode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115FB0-67FC-48EA-8197-266CE97FCF7A}" type="pres">
      <dgm:prSet presAssocID="{6522DFB8-1957-43A7-93D7-1D12F5D06C17}" presName="level3hierChild" presStyleCnt="0"/>
      <dgm:spPr/>
    </dgm:pt>
    <dgm:pt modelId="{0BE69E26-EEF1-462E-BD3E-C9770E6A8229}" type="pres">
      <dgm:prSet presAssocID="{29939CCF-76E1-4D27-9C3E-1BC97EBF2F44}" presName="conn2-1" presStyleLbl="parChTrans1D2" presStyleIdx="2" presStyleCnt="5"/>
      <dgm:spPr/>
      <dgm:t>
        <a:bodyPr/>
        <a:lstStyle/>
        <a:p>
          <a:endParaRPr lang="en-US"/>
        </a:p>
      </dgm:t>
    </dgm:pt>
    <dgm:pt modelId="{A9F51320-462B-4A5E-B7BD-608160587A32}" type="pres">
      <dgm:prSet presAssocID="{29939CCF-76E1-4D27-9C3E-1BC97EBF2F44}" presName="connTx" presStyleLbl="parChTrans1D2" presStyleIdx="2" presStyleCnt="5"/>
      <dgm:spPr/>
      <dgm:t>
        <a:bodyPr/>
        <a:lstStyle/>
        <a:p>
          <a:endParaRPr lang="en-US"/>
        </a:p>
      </dgm:t>
    </dgm:pt>
    <dgm:pt modelId="{3EBD1F11-B704-4ABF-A303-A47334CD3333}" type="pres">
      <dgm:prSet presAssocID="{83E61ECC-E19F-4D30-A8F3-65FEBCD96670}" presName="root2" presStyleCnt="0"/>
      <dgm:spPr/>
    </dgm:pt>
    <dgm:pt modelId="{FE6BF9AF-9DB7-49FE-A64B-B53756F42F23}" type="pres">
      <dgm:prSet presAssocID="{83E61ECC-E19F-4D30-A8F3-65FEBCD96670}" presName="LevelTwoTextNode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765FCD-DA96-44A1-A4D6-24C6C940C0E4}" type="pres">
      <dgm:prSet presAssocID="{83E61ECC-E19F-4D30-A8F3-65FEBCD96670}" presName="level3hierChild" presStyleCnt="0"/>
      <dgm:spPr/>
    </dgm:pt>
    <dgm:pt modelId="{917CE152-B53C-4EE3-B8D8-738210112E8E}" type="pres">
      <dgm:prSet presAssocID="{1693C800-2469-4E35-920B-72941D8A32C6}" presName="conn2-1" presStyleLbl="parChTrans1D2" presStyleIdx="3" presStyleCnt="5"/>
      <dgm:spPr/>
      <dgm:t>
        <a:bodyPr/>
        <a:lstStyle/>
        <a:p>
          <a:endParaRPr lang="en-US"/>
        </a:p>
      </dgm:t>
    </dgm:pt>
    <dgm:pt modelId="{D797C38B-AD6E-4743-8032-F93D56B5301E}" type="pres">
      <dgm:prSet presAssocID="{1693C800-2469-4E35-920B-72941D8A32C6}" presName="connTx" presStyleLbl="parChTrans1D2" presStyleIdx="3" presStyleCnt="5"/>
      <dgm:spPr/>
      <dgm:t>
        <a:bodyPr/>
        <a:lstStyle/>
        <a:p>
          <a:endParaRPr lang="en-US"/>
        </a:p>
      </dgm:t>
    </dgm:pt>
    <dgm:pt modelId="{F93755BB-3BCB-48F2-A794-017E17C64C37}" type="pres">
      <dgm:prSet presAssocID="{3156FE85-82D8-476C-9B2F-32B44D1E3131}" presName="root2" presStyleCnt="0"/>
      <dgm:spPr/>
    </dgm:pt>
    <dgm:pt modelId="{23B12A64-5076-4FA2-B2FC-55B325D4DD6B}" type="pres">
      <dgm:prSet presAssocID="{3156FE85-82D8-476C-9B2F-32B44D1E3131}" presName="LevelTwoTextNode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4B44409-B184-44A7-8ABF-F6250E7189E0}" type="pres">
      <dgm:prSet presAssocID="{3156FE85-82D8-476C-9B2F-32B44D1E3131}" presName="level3hierChild" presStyleCnt="0"/>
      <dgm:spPr/>
    </dgm:pt>
    <dgm:pt modelId="{5A64A64A-3EB3-444C-BB3B-BD63C5DE2E30}" type="pres">
      <dgm:prSet presAssocID="{3D0EA8C7-9206-424A-8FFA-F41264E1A68F}" presName="conn2-1" presStyleLbl="parChTrans1D2" presStyleIdx="4" presStyleCnt="5"/>
      <dgm:spPr/>
      <dgm:t>
        <a:bodyPr/>
        <a:lstStyle/>
        <a:p>
          <a:endParaRPr lang="en-US"/>
        </a:p>
      </dgm:t>
    </dgm:pt>
    <dgm:pt modelId="{AC2D9F2E-049E-4AC1-8979-E805F9DC60DA}" type="pres">
      <dgm:prSet presAssocID="{3D0EA8C7-9206-424A-8FFA-F41264E1A68F}" presName="connTx" presStyleLbl="parChTrans1D2" presStyleIdx="4" presStyleCnt="5"/>
      <dgm:spPr/>
      <dgm:t>
        <a:bodyPr/>
        <a:lstStyle/>
        <a:p>
          <a:endParaRPr lang="en-US"/>
        </a:p>
      </dgm:t>
    </dgm:pt>
    <dgm:pt modelId="{9476A890-E227-4016-B94E-D587CC22A120}" type="pres">
      <dgm:prSet presAssocID="{9BC49FB6-89CB-4821-9EF1-917A49068746}" presName="root2" presStyleCnt="0"/>
      <dgm:spPr/>
    </dgm:pt>
    <dgm:pt modelId="{1BA43C36-25BC-4E3B-B7E2-68D4559D5E76}" type="pres">
      <dgm:prSet presAssocID="{9BC49FB6-89CB-4821-9EF1-917A49068746}" presName="LevelTwoTextNode" presStyleLbl="node2" presStyleIdx="4" presStyleCnt="5" custLinFactNeighborY="208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7125546-5D1F-4C08-8545-FFB68442EFB1}" type="pres">
      <dgm:prSet presAssocID="{9BC49FB6-89CB-4821-9EF1-917A49068746}" presName="level3hierChild" presStyleCnt="0"/>
      <dgm:spPr/>
    </dgm:pt>
  </dgm:ptLst>
  <dgm:cxnLst>
    <dgm:cxn modelId="{EC4441AE-1244-4322-8B51-AEE6C0EDC397}" srcId="{71BE051F-7731-4228-8CE9-08C82860D836}" destId="{83E61ECC-E19F-4D30-A8F3-65FEBCD96670}" srcOrd="2" destOrd="0" parTransId="{29939CCF-76E1-4D27-9C3E-1BC97EBF2F44}" sibTransId="{A459357B-D60F-401B-AB7F-61D67410FD7C}"/>
    <dgm:cxn modelId="{9B4C6052-8671-4AC3-B823-D40DBC7B98F1}" type="presOf" srcId="{3156FE85-82D8-476C-9B2F-32B44D1E3131}" destId="{23B12A64-5076-4FA2-B2FC-55B325D4DD6B}" srcOrd="0" destOrd="0" presId="urn:microsoft.com/office/officeart/2008/layout/HorizontalMultiLevelHierarchy"/>
    <dgm:cxn modelId="{F76F03F1-54A3-4F7F-B351-B79D7DD7A4BB}" srcId="{71BE051F-7731-4228-8CE9-08C82860D836}" destId="{6522DFB8-1957-43A7-93D7-1D12F5D06C17}" srcOrd="1" destOrd="0" parTransId="{8384955E-94D6-453F-BBFD-E83257B918AC}" sibTransId="{2291416C-6CDD-4075-B302-26AB3699F159}"/>
    <dgm:cxn modelId="{E3FD8B46-B0ED-45B7-9AA8-B29AB48F3F86}" type="presOf" srcId="{1693C800-2469-4E35-920B-72941D8A32C6}" destId="{917CE152-B53C-4EE3-B8D8-738210112E8E}" srcOrd="0" destOrd="0" presId="urn:microsoft.com/office/officeart/2008/layout/HorizontalMultiLevelHierarchy"/>
    <dgm:cxn modelId="{D7FA6BD8-2148-457C-9437-73D777780AA7}" type="presOf" srcId="{3D0EA8C7-9206-424A-8FFA-F41264E1A68F}" destId="{5A64A64A-3EB3-444C-BB3B-BD63C5DE2E30}" srcOrd="0" destOrd="0" presId="urn:microsoft.com/office/officeart/2008/layout/HorizontalMultiLevelHierarchy"/>
    <dgm:cxn modelId="{8860B9BB-3C99-42F6-B68F-29AA17F7E9D9}" type="presOf" srcId="{6522DFB8-1957-43A7-93D7-1D12F5D06C17}" destId="{D869F944-EA70-4CBE-8F2F-EDE112757A10}" srcOrd="0" destOrd="0" presId="urn:microsoft.com/office/officeart/2008/layout/HorizontalMultiLevelHierarchy"/>
    <dgm:cxn modelId="{E9EC4446-B401-4D93-B24F-667A386E8827}" type="presOf" srcId="{1693C800-2469-4E35-920B-72941D8A32C6}" destId="{D797C38B-AD6E-4743-8032-F93D56B5301E}" srcOrd="1" destOrd="0" presId="urn:microsoft.com/office/officeart/2008/layout/HorizontalMultiLevelHierarchy"/>
    <dgm:cxn modelId="{3932C2AC-FA3C-47CE-8F74-3CB2229883A5}" type="presOf" srcId="{9501CD00-FDE8-40DA-B49A-FE50B10F6EDF}" destId="{14188929-3069-48A2-845F-13AFDBF29063}" srcOrd="0" destOrd="0" presId="urn:microsoft.com/office/officeart/2008/layout/HorizontalMultiLevelHierarchy"/>
    <dgm:cxn modelId="{B5C32C0A-0ADC-4734-A98F-E2D74B4EDFE2}" type="presOf" srcId="{E39E00D3-B8EA-40DC-8748-B491D7B2727E}" destId="{3B930AEA-299F-4E50-A468-3CD2B0253387}" srcOrd="0" destOrd="0" presId="urn:microsoft.com/office/officeart/2008/layout/HorizontalMultiLevelHierarchy"/>
    <dgm:cxn modelId="{0178C04D-F88D-4544-815B-74D9C62F2539}" type="presOf" srcId="{71BE051F-7731-4228-8CE9-08C82860D836}" destId="{80ABE840-F953-4A8F-90E9-77FDA6E3C918}" srcOrd="0" destOrd="0" presId="urn:microsoft.com/office/officeart/2008/layout/HorizontalMultiLevelHierarchy"/>
    <dgm:cxn modelId="{A9CCAB11-4B82-46FB-87AE-D58ED3C9638C}" type="presOf" srcId="{29939CCF-76E1-4D27-9C3E-1BC97EBF2F44}" destId="{0BE69E26-EEF1-462E-BD3E-C9770E6A8229}" srcOrd="0" destOrd="0" presId="urn:microsoft.com/office/officeart/2008/layout/HorizontalMultiLevelHierarchy"/>
    <dgm:cxn modelId="{AC46E128-5AD9-4CF6-BFA2-06B09725AB58}" type="presOf" srcId="{83E61ECC-E19F-4D30-A8F3-65FEBCD96670}" destId="{FE6BF9AF-9DB7-49FE-A64B-B53756F42F23}" srcOrd="0" destOrd="0" presId="urn:microsoft.com/office/officeart/2008/layout/HorizontalMultiLevelHierarchy"/>
    <dgm:cxn modelId="{0C525B9D-87AE-4043-B00B-2E7FAD29ACE9}" type="presOf" srcId="{E39E00D3-B8EA-40DC-8748-B491D7B2727E}" destId="{6BD2B131-6104-4779-B0AE-3D211493B334}" srcOrd="1" destOrd="0" presId="urn:microsoft.com/office/officeart/2008/layout/HorizontalMultiLevelHierarchy"/>
    <dgm:cxn modelId="{04D3B7DC-968E-4512-8584-B8557DE9E576}" srcId="{9501CD00-FDE8-40DA-B49A-FE50B10F6EDF}" destId="{71BE051F-7731-4228-8CE9-08C82860D836}" srcOrd="0" destOrd="0" parTransId="{A8B82472-4C7B-4955-BDE5-6EDA79B1C0D3}" sibTransId="{FB337766-0B60-4F12-9834-314AE5996F25}"/>
    <dgm:cxn modelId="{67E4A5E9-1870-476B-859D-75B0F238B95A}" type="presOf" srcId="{8384955E-94D6-453F-BBFD-E83257B918AC}" destId="{159C2CC5-03DC-49B1-9D4E-4C808C2B46D4}" srcOrd="0" destOrd="0" presId="urn:microsoft.com/office/officeart/2008/layout/HorizontalMultiLevelHierarchy"/>
    <dgm:cxn modelId="{0565B862-C600-452A-93A0-CAF3376A20F5}" type="presOf" srcId="{3D0EA8C7-9206-424A-8FFA-F41264E1A68F}" destId="{AC2D9F2E-049E-4AC1-8979-E805F9DC60DA}" srcOrd="1" destOrd="0" presId="urn:microsoft.com/office/officeart/2008/layout/HorizontalMultiLevelHierarchy"/>
    <dgm:cxn modelId="{ED445E4E-8880-4A78-9387-C32B95231423}" srcId="{71BE051F-7731-4228-8CE9-08C82860D836}" destId="{243DDDEB-AD21-4FAD-91B4-08D694D08411}" srcOrd="0" destOrd="0" parTransId="{E39E00D3-B8EA-40DC-8748-B491D7B2727E}" sibTransId="{965D9C1C-6885-4246-A27D-BC59D99E1879}"/>
    <dgm:cxn modelId="{491399A6-E31A-4AB6-9782-41E80555893A}" type="presOf" srcId="{243DDDEB-AD21-4FAD-91B4-08D694D08411}" destId="{211812DC-68E1-45D7-ADB0-859049DC7429}" srcOrd="0" destOrd="0" presId="urn:microsoft.com/office/officeart/2008/layout/HorizontalMultiLevelHierarchy"/>
    <dgm:cxn modelId="{F879A5CA-54D4-48E1-B37E-9A094D67F514}" type="presOf" srcId="{8384955E-94D6-453F-BBFD-E83257B918AC}" destId="{9385E643-58C9-43A4-81CC-7C86AC5B8159}" srcOrd="1" destOrd="0" presId="urn:microsoft.com/office/officeart/2008/layout/HorizontalMultiLevelHierarchy"/>
    <dgm:cxn modelId="{870686D6-ADD2-4084-805A-814E5B32F4AF}" type="presOf" srcId="{9BC49FB6-89CB-4821-9EF1-917A49068746}" destId="{1BA43C36-25BC-4E3B-B7E2-68D4559D5E76}" srcOrd="0" destOrd="0" presId="urn:microsoft.com/office/officeart/2008/layout/HorizontalMultiLevelHierarchy"/>
    <dgm:cxn modelId="{D05013A1-1D98-40A9-BDB6-306813E91FBD}" srcId="{71BE051F-7731-4228-8CE9-08C82860D836}" destId="{3156FE85-82D8-476C-9B2F-32B44D1E3131}" srcOrd="3" destOrd="0" parTransId="{1693C800-2469-4E35-920B-72941D8A32C6}" sibTransId="{86E06BF7-20D1-4334-B799-E0AE12689143}"/>
    <dgm:cxn modelId="{BAD0CB61-826D-4EFF-B2AB-B2D0821DD55B}" type="presOf" srcId="{29939CCF-76E1-4D27-9C3E-1BC97EBF2F44}" destId="{A9F51320-462B-4A5E-B7BD-608160587A32}" srcOrd="1" destOrd="0" presId="urn:microsoft.com/office/officeart/2008/layout/HorizontalMultiLevelHierarchy"/>
    <dgm:cxn modelId="{528B38EB-08C3-4EAB-8534-F716FF6CBA8E}" srcId="{71BE051F-7731-4228-8CE9-08C82860D836}" destId="{9BC49FB6-89CB-4821-9EF1-917A49068746}" srcOrd="4" destOrd="0" parTransId="{3D0EA8C7-9206-424A-8FFA-F41264E1A68F}" sibTransId="{80918B06-3A3B-4BC2-842A-7903CC35B0C1}"/>
    <dgm:cxn modelId="{0854EF15-3533-4645-8D25-EEC53CC6CBE9}" type="presParOf" srcId="{14188929-3069-48A2-845F-13AFDBF29063}" destId="{C3EE771B-7291-4616-8C28-F094C38B9049}" srcOrd="0" destOrd="0" presId="urn:microsoft.com/office/officeart/2008/layout/HorizontalMultiLevelHierarchy"/>
    <dgm:cxn modelId="{C05EC53E-BF26-410F-896B-BB3048AEE5C0}" type="presParOf" srcId="{C3EE771B-7291-4616-8C28-F094C38B9049}" destId="{80ABE840-F953-4A8F-90E9-77FDA6E3C918}" srcOrd="0" destOrd="0" presId="urn:microsoft.com/office/officeart/2008/layout/HorizontalMultiLevelHierarchy"/>
    <dgm:cxn modelId="{DE585054-D623-4658-B01B-1E2774D7F1D2}" type="presParOf" srcId="{C3EE771B-7291-4616-8C28-F094C38B9049}" destId="{CEE86C18-679C-4A2E-A76C-34AFC752EB84}" srcOrd="1" destOrd="0" presId="urn:microsoft.com/office/officeart/2008/layout/HorizontalMultiLevelHierarchy"/>
    <dgm:cxn modelId="{9C12C8DD-58E3-49D8-820A-CEA310C60774}" type="presParOf" srcId="{CEE86C18-679C-4A2E-A76C-34AFC752EB84}" destId="{3B930AEA-299F-4E50-A468-3CD2B0253387}" srcOrd="0" destOrd="0" presId="urn:microsoft.com/office/officeart/2008/layout/HorizontalMultiLevelHierarchy"/>
    <dgm:cxn modelId="{4A7C75A6-E2A3-4497-B907-972B01B55915}" type="presParOf" srcId="{3B930AEA-299F-4E50-A468-3CD2B0253387}" destId="{6BD2B131-6104-4779-B0AE-3D211493B334}" srcOrd="0" destOrd="0" presId="urn:microsoft.com/office/officeart/2008/layout/HorizontalMultiLevelHierarchy"/>
    <dgm:cxn modelId="{5ACAC894-244D-4E18-9B03-D3846DF5B52D}" type="presParOf" srcId="{CEE86C18-679C-4A2E-A76C-34AFC752EB84}" destId="{869FE1E2-919D-4C5D-9C75-96E85086B62C}" srcOrd="1" destOrd="0" presId="urn:microsoft.com/office/officeart/2008/layout/HorizontalMultiLevelHierarchy"/>
    <dgm:cxn modelId="{968F4552-D695-4837-A9DB-A8750EFEE284}" type="presParOf" srcId="{869FE1E2-919D-4C5D-9C75-96E85086B62C}" destId="{211812DC-68E1-45D7-ADB0-859049DC7429}" srcOrd="0" destOrd="0" presId="urn:microsoft.com/office/officeart/2008/layout/HorizontalMultiLevelHierarchy"/>
    <dgm:cxn modelId="{A8E9FF5D-F46F-4519-AE0A-CDFD41F68CAD}" type="presParOf" srcId="{869FE1E2-919D-4C5D-9C75-96E85086B62C}" destId="{5D44CA38-7478-4DE9-B57C-55E25CA6F3EE}" srcOrd="1" destOrd="0" presId="urn:microsoft.com/office/officeart/2008/layout/HorizontalMultiLevelHierarchy"/>
    <dgm:cxn modelId="{64DC2CF3-DDDB-4DC3-A8A6-37A920D314FF}" type="presParOf" srcId="{CEE86C18-679C-4A2E-A76C-34AFC752EB84}" destId="{159C2CC5-03DC-49B1-9D4E-4C808C2B46D4}" srcOrd="2" destOrd="0" presId="urn:microsoft.com/office/officeart/2008/layout/HorizontalMultiLevelHierarchy"/>
    <dgm:cxn modelId="{9FFAD460-9AA3-4BF6-87F8-C4A0181B93B7}" type="presParOf" srcId="{159C2CC5-03DC-49B1-9D4E-4C808C2B46D4}" destId="{9385E643-58C9-43A4-81CC-7C86AC5B8159}" srcOrd="0" destOrd="0" presId="urn:microsoft.com/office/officeart/2008/layout/HorizontalMultiLevelHierarchy"/>
    <dgm:cxn modelId="{2956B707-39EC-487C-8118-B4D7264BF88B}" type="presParOf" srcId="{CEE86C18-679C-4A2E-A76C-34AFC752EB84}" destId="{A38AA92D-17C9-40E7-9C38-4946F4977563}" srcOrd="3" destOrd="0" presId="urn:microsoft.com/office/officeart/2008/layout/HorizontalMultiLevelHierarchy"/>
    <dgm:cxn modelId="{F1FB6A72-DA7D-4698-81E7-9A868AF893B5}" type="presParOf" srcId="{A38AA92D-17C9-40E7-9C38-4946F4977563}" destId="{D869F944-EA70-4CBE-8F2F-EDE112757A10}" srcOrd="0" destOrd="0" presId="urn:microsoft.com/office/officeart/2008/layout/HorizontalMultiLevelHierarchy"/>
    <dgm:cxn modelId="{085C7E93-48D9-4D51-B862-74D3D76FE17A}" type="presParOf" srcId="{A38AA92D-17C9-40E7-9C38-4946F4977563}" destId="{B6115FB0-67FC-48EA-8197-266CE97FCF7A}" srcOrd="1" destOrd="0" presId="urn:microsoft.com/office/officeart/2008/layout/HorizontalMultiLevelHierarchy"/>
    <dgm:cxn modelId="{B0D9161C-C83F-43E7-9EA3-3F3E8D487D74}" type="presParOf" srcId="{CEE86C18-679C-4A2E-A76C-34AFC752EB84}" destId="{0BE69E26-EEF1-462E-BD3E-C9770E6A8229}" srcOrd="4" destOrd="0" presId="urn:microsoft.com/office/officeart/2008/layout/HorizontalMultiLevelHierarchy"/>
    <dgm:cxn modelId="{010A72AB-80F9-40DD-A23D-8B1A4B5A7B0E}" type="presParOf" srcId="{0BE69E26-EEF1-462E-BD3E-C9770E6A8229}" destId="{A9F51320-462B-4A5E-B7BD-608160587A32}" srcOrd="0" destOrd="0" presId="urn:microsoft.com/office/officeart/2008/layout/HorizontalMultiLevelHierarchy"/>
    <dgm:cxn modelId="{A16D8927-CE0F-499E-9D60-129BCF7EB174}" type="presParOf" srcId="{CEE86C18-679C-4A2E-A76C-34AFC752EB84}" destId="{3EBD1F11-B704-4ABF-A303-A47334CD3333}" srcOrd="5" destOrd="0" presId="urn:microsoft.com/office/officeart/2008/layout/HorizontalMultiLevelHierarchy"/>
    <dgm:cxn modelId="{A326FC0E-2D28-4E62-8EEA-4F4171A4DC87}" type="presParOf" srcId="{3EBD1F11-B704-4ABF-A303-A47334CD3333}" destId="{FE6BF9AF-9DB7-49FE-A64B-B53756F42F23}" srcOrd="0" destOrd="0" presId="urn:microsoft.com/office/officeart/2008/layout/HorizontalMultiLevelHierarchy"/>
    <dgm:cxn modelId="{2C3D3030-05F0-4D17-B421-3986AF7AB3F9}" type="presParOf" srcId="{3EBD1F11-B704-4ABF-A303-A47334CD3333}" destId="{54765FCD-DA96-44A1-A4D6-24C6C940C0E4}" srcOrd="1" destOrd="0" presId="urn:microsoft.com/office/officeart/2008/layout/HorizontalMultiLevelHierarchy"/>
    <dgm:cxn modelId="{CC7F85D7-C0F5-4DDE-8F71-8AE792126FFC}" type="presParOf" srcId="{CEE86C18-679C-4A2E-A76C-34AFC752EB84}" destId="{917CE152-B53C-4EE3-B8D8-738210112E8E}" srcOrd="6" destOrd="0" presId="urn:microsoft.com/office/officeart/2008/layout/HorizontalMultiLevelHierarchy"/>
    <dgm:cxn modelId="{ED63760E-B6B3-4FAE-96BD-48452110C33E}" type="presParOf" srcId="{917CE152-B53C-4EE3-B8D8-738210112E8E}" destId="{D797C38B-AD6E-4743-8032-F93D56B5301E}" srcOrd="0" destOrd="0" presId="urn:microsoft.com/office/officeart/2008/layout/HorizontalMultiLevelHierarchy"/>
    <dgm:cxn modelId="{C85340A1-5EA4-44A4-9B46-F03158592CDD}" type="presParOf" srcId="{CEE86C18-679C-4A2E-A76C-34AFC752EB84}" destId="{F93755BB-3BCB-48F2-A794-017E17C64C37}" srcOrd="7" destOrd="0" presId="urn:microsoft.com/office/officeart/2008/layout/HorizontalMultiLevelHierarchy"/>
    <dgm:cxn modelId="{C877CA66-CB51-4A66-953B-3CD689C91911}" type="presParOf" srcId="{F93755BB-3BCB-48F2-A794-017E17C64C37}" destId="{23B12A64-5076-4FA2-B2FC-55B325D4DD6B}" srcOrd="0" destOrd="0" presId="urn:microsoft.com/office/officeart/2008/layout/HorizontalMultiLevelHierarchy"/>
    <dgm:cxn modelId="{883A1CFC-0D24-4E07-9FE7-77287BF66B4E}" type="presParOf" srcId="{F93755BB-3BCB-48F2-A794-017E17C64C37}" destId="{24B44409-B184-44A7-8ABF-F6250E7189E0}" srcOrd="1" destOrd="0" presId="urn:microsoft.com/office/officeart/2008/layout/HorizontalMultiLevelHierarchy"/>
    <dgm:cxn modelId="{FA7C3384-8700-4EA7-A178-A26A70F4BCA1}" type="presParOf" srcId="{CEE86C18-679C-4A2E-A76C-34AFC752EB84}" destId="{5A64A64A-3EB3-444C-BB3B-BD63C5DE2E30}" srcOrd="8" destOrd="0" presId="urn:microsoft.com/office/officeart/2008/layout/HorizontalMultiLevelHierarchy"/>
    <dgm:cxn modelId="{F9EA7DAF-9571-4507-A80C-F9AF5448A22D}" type="presParOf" srcId="{5A64A64A-3EB3-444C-BB3B-BD63C5DE2E30}" destId="{AC2D9F2E-049E-4AC1-8979-E805F9DC60DA}" srcOrd="0" destOrd="0" presId="urn:microsoft.com/office/officeart/2008/layout/HorizontalMultiLevelHierarchy"/>
    <dgm:cxn modelId="{A19287B8-4CF6-4D53-B982-B48B8D81747F}" type="presParOf" srcId="{CEE86C18-679C-4A2E-A76C-34AFC752EB84}" destId="{9476A890-E227-4016-B94E-D587CC22A120}" srcOrd="9" destOrd="0" presId="urn:microsoft.com/office/officeart/2008/layout/HorizontalMultiLevelHierarchy"/>
    <dgm:cxn modelId="{AE2D2A6B-E81B-4D71-9702-BD52F1FBD25F}" type="presParOf" srcId="{9476A890-E227-4016-B94E-D587CC22A120}" destId="{1BA43C36-25BC-4E3B-B7E2-68D4559D5E76}" srcOrd="0" destOrd="0" presId="urn:microsoft.com/office/officeart/2008/layout/HorizontalMultiLevelHierarchy"/>
    <dgm:cxn modelId="{FA110D87-149F-452E-9A8E-88CCFE252A51}" type="presParOf" srcId="{9476A890-E227-4016-B94E-D587CC22A120}" destId="{67125546-5D1F-4C08-8545-FFB68442EFB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55FB11-0B29-47DF-8978-0DF28CF79B9F}">
      <dsp:nvSpPr>
        <dsp:cNvPr id="0" name=""/>
        <dsp:cNvSpPr/>
      </dsp:nvSpPr>
      <dsp:spPr>
        <a:xfrm>
          <a:off x="1714261" y="2853159"/>
          <a:ext cx="532461" cy="13552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6230" y="0"/>
              </a:lnTo>
              <a:lnTo>
                <a:pt x="266230" y="1355250"/>
              </a:lnTo>
              <a:lnTo>
                <a:pt x="532461" y="135525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944089" y="3494381"/>
        <a:ext cx="72804" cy="72804"/>
      </dsp:txXfrm>
    </dsp:sp>
    <dsp:sp modelId="{E2CF6E67-93CC-4EFE-ABDF-0AF97014B50F}">
      <dsp:nvSpPr>
        <dsp:cNvPr id="0" name=""/>
        <dsp:cNvSpPr/>
      </dsp:nvSpPr>
      <dsp:spPr>
        <a:xfrm>
          <a:off x="1714261" y="2807439"/>
          <a:ext cx="5324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2461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967180" y="2839847"/>
        <a:ext cx="26623" cy="26623"/>
      </dsp:txXfrm>
    </dsp:sp>
    <dsp:sp modelId="{2DAD3FC3-C592-493D-8FAB-B4A25AD464C5}">
      <dsp:nvSpPr>
        <dsp:cNvPr id="0" name=""/>
        <dsp:cNvSpPr/>
      </dsp:nvSpPr>
      <dsp:spPr>
        <a:xfrm>
          <a:off x="1714261" y="1497908"/>
          <a:ext cx="532461" cy="1355250"/>
        </a:xfrm>
        <a:custGeom>
          <a:avLst/>
          <a:gdLst/>
          <a:ahLst/>
          <a:cxnLst/>
          <a:rect l="0" t="0" r="0" b="0"/>
          <a:pathLst>
            <a:path>
              <a:moveTo>
                <a:pt x="0" y="1355250"/>
              </a:moveTo>
              <a:lnTo>
                <a:pt x="266230" y="1355250"/>
              </a:lnTo>
              <a:lnTo>
                <a:pt x="266230" y="0"/>
              </a:lnTo>
              <a:lnTo>
                <a:pt x="53246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944089" y="2139131"/>
        <a:ext cx="72804" cy="72804"/>
      </dsp:txXfrm>
    </dsp:sp>
    <dsp:sp modelId="{92BDD65C-3219-446A-B01B-9725006B579B}">
      <dsp:nvSpPr>
        <dsp:cNvPr id="0" name=""/>
        <dsp:cNvSpPr/>
      </dsp:nvSpPr>
      <dsp:spPr>
        <a:xfrm rot="16200000">
          <a:off x="-1680998" y="2311058"/>
          <a:ext cx="5706318" cy="1084200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5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মাইটোসিস বিভাজন</a:t>
          </a:r>
          <a:endParaRPr lang="en-US" sz="54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-1680998" y="2311058"/>
        <a:ext cx="5706318" cy="1084200"/>
      </dsp:txXfrm>
    </dsp:sp>
    <dsp:sp modelId="{DD583414-998E-4CC3-BA71-F8E374D7A13B}">
      <dsp:nvSpPr>
        <dsp:cNvPr id="0" name=""/>
        <dsp:cNvSpPr/>
      </dsp:nvSpPr>
      <dsp:spPr>
        <a:xfrm>
          <a:off x="2246722" y="955808"/>
          <a:ext cx="3556177" cy="1084200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600" kern="1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নিউক্লিয়াস একবার ও ক্রোমোসোম একবার বিভাজিত হয়। </a:t>
          </a:r>
          <a:endParaRPr lang="en-US" sz="26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246722" y="955808"/>
        <a:ext cx="3556177" cy="1084200"/>
      </dsp:txXfrm>
    </dsp:sp>
    <dsp:sp modelId="{1AB8FE14-B202-4D84-9ABD-132C0D78518D}">
      <dsp:nvSpPr>
        <dsp:cNvPr id="0" name=""/>
        <dsp:cNvSpPr/>
      </dsp:nvSpPr>
      <dsp:spPr>
        <a:xfrm>
          <a:off x="2246722" y="2311058"/>
          <a:ext cx="3556177" cy="1084200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600" kern="1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সাইটোপ্লাজম ও একবার বিভাজিত হয় তাই কোষের সংখ্যা সমান থাকে</a:t>
          </a:r>
          <a:endParaRPr lang="en-US" sz="26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246722" y="2311058"/>
        <a:ext cx="3556177" cy="1084200"/>
      </dsp:txXfrm>
    </dsp:sp>
    <dsp:sp modelId="{1C06B1CC-2E60-4931-A700-3431BD8A7C66}">
      <dsp:nvSpPr>
        <dsp:cNvPr id="0" name=""/>
        <dsp:cNvSpPr/>
      </dsp:nvSpPr>
      <dsp:spPr>
        <a:xfrm>
          <a:off x="2246722" y="3666309"/>
          <a:ext cx="3556177" cy="1084200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600" kern="12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দুটি অপত্য কোষ সৃষ্টি হয়।</a:t>
          </a:r>
          <a:endParaRPr lang="en-US" sz="26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246722" y="3666309"/>
        <a:ext cx="3556177" cy="10842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C385D7-BAD4-46EF-BFCF-629992F2BF7B}">
      <dsp:nvSpPr>
        <dsp:cNvPr id="0" name=""/>
        <dsp:cNvSpPr/>
      </dsp:nvSpPr>
      <dsp:spPr>
        <a:xfrm>
          <a:off x="2503914" y="1894368"/>
          <a:ext cx="1350530" cy="1350530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1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কোথায় ঘটে</a:t>
          </a:r>
          <a:endParaRPr lang="en-US" sz="1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701695" y="2092149"/>
        <a:ext cx="954968" cy="954968"/>
      </dsp:txXfrm>
    </dsp:sp>
    <dsp:sp modelId="{0AEC9795-84AE-4435-AF33-44B718E0D069}">
      <dsp:nvSpPr>
        <dsp:cNvPr id="0" name=""/>
        <dsp:cNvSpPr/>
      </dsp:nvSpPr>
      <dsp:spPr>
        <a:xfrm rot="16200000">
          <a:off x="3035921" y="1402589"/>
          <a:ext cx="286515" cy="4591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078898" y="1537402"/>
        <a:ext cx="200561" cy="275508"/>
      </dsp:txXfrm>
    </dsp:sp>
    <dsp:sp modelId="{98DF38EC-D5BE-4B1F-9108-672347B4C8B9}">
      <dsp:nvSpPr>
        <dsp:cNvPr id="0" name=""/>
        <dsp:cNvSpPr/>
      </dsp:nvSpPr>
      <dsp:spPr>
        <a:xfrm>
          <a:off x="2503914" y="3243"/>
          <a:ext cx="1350530" cy="1350530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2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প্রাণীর দেহকোষে</a:t>
          </a:r>
          <a:endParaRPr lang="en-US" sz="2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701695" y="201024"/>
        <a:ext cx="954968" cy="954968"/>
      </dsp:txXfrm>
    </dsp:sp>
    <dsp:sp modelId="{2C96FE13-6929-4D3F-A934-9CBB7A9B7DCF}">
      <dsp:nvSpPr>
        <dsp:cNvPr id="0" name=""/>
        <dsp:cNvSpPr/>
      </dsp:nvSpPr>
      <dsp:spPr>
        <a:xfrm rot="20673403">
          <a:off x="3948833" y="2084479"/>
          <a:ext cx="310871" cy="4591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950517" y="2188732"/>
        <a:ext cx="217610" cy="275508"/>
      </dsp:txXfrm>
    </dsp:sp>
    <dsp:sp modelId="{525345D1-9F5C-4421-8AB5-C2A3A24073B6}">
      <dsp:nvSpPr>
        <dsp:cNvPr id="0" name=""/>
        <dsp:cNvSpPr/>
      </dsp:nvSpPr>
      <dsp:spPr>
        <a:xfrm>
          <a:off x="4371054" y="1378554"/>
          <a:ext cx="1350530" cy="1350530"/>
        </a:xfrm>
        <a:prstGeom prst="ellipse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2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কান্ড</a:t>
          </a:r>
          <a:endParaRPr lang="en-US" sz="2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568835" y="1576335"/>
        <a:ext cx="954968" cy="954968"/>
      </dsp:txXfrm>
    </dsp:sp>
    <dsp:sp modelId="{190F2B47-3CA7-4344-B27B-9C089BA557E8}">
      <dsp:nvSpPr>
        <dsp:cNvPr id="0" name=""/>
        <dsp:cNvSpPr/>
      </dsp:nvSpPr>
      <dsp:spPr>
        <a:xfrm rot="3240000">
          <a:off x="3586943" y="3098459"/>
          <a:ext cx="286515" cy="4591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604659" y="3155526"/>
        <a:ext cx="200561" cy="275508"/>
      </dsp:txXfrm>
    </dsp:sp>
    <dsp:sp modelId="{16874423-146C-4C3E-BCCB-9097011BC564}">
      <dsp:nvSpPr>
        <dsp:cNvPr id="0" name=""/>
        <dsp:cNvSpPr/>
      </dsp:nvSpPr>
      <dsp:spPr>
        <a:xfrm>
          <a:off x="3615489" y="3424320"/>
          <a:ext cx="1350530" cy="1350530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2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ভ্রূণমূল বা ভ্রূণমুকুল </a:t>
          </a:r>
          <a:endParaRPr lang="en-US" sz="2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813270" y="3622101"/>
        <a:ext cx="954968" cy="954968"/>
      </dsp:txXfrm>
    </dsp:sp>
    <dsp:sp modelId="{A21286BC-59A1-4D33-B1F8-4C3ADA42523A}">
      <dsp:nvSpPr>
        <dsp:cNvPr id="0" name=""/>
        <dsp:cNvSpPr/>
      </dsp:nvSpPr>
      <dsp:spPr>
        <a:xfrm rot="7560000">
          <a:off x="2484900" y="3098459"/>
          <a:ext cx="286515" cy="4591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2553138" y="3155526"/>
        <a:ext cx="200561" cy="275508"/>
      </dsp:txXfrm>
    </dsp:sp>
    <dsp:sp modelId="{B9493173-25BA-421A-AD89-BBB73A72060C}">
      <dsp:nvSpPr>
        <dsp:cNvPr id="0" name=""/>
        <dsp:cNvSpPr/>
      </dsp:nvSpPr>
      <dsp:spPr>
        <a:xfrm>
          <a:off x="1392338" y="3424320"/>
          <a:ext cx="1350530" cy="1350530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2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মূলের অগ্রভাগ</a:t>
          </a:r>
          <a:endParaRPr lang="en-US" sz="2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590119" y="3622101"/>
        <a:ext cx="954968" cy="954968"/>
      </dsp:txXfrm>
    </dsp:sp>
    <dsp:sp modelId="{EB6DC397-17F8-413F-B346-964E9673EE07}">
      <dsp:nvSpPr>
        <dsp:cNvPr id="0" name=""/>
        <dsp:cNvSpPr/>
      </dsp:nvSpPr>
      <dsp:spPr>
        <a:xfrm rot="11880000">
          <a:off x="2144350" y="2050354"/>
          <a:ext cx="286515" cy="4591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2228201" y="2155471"/>
        <a:ext cx="200561" cy="275508"/>
      </dsp:txXfrm>
    </dsp:sp>
    <dsp:sp modelId="{69C79871-4E86-460B-8142-1CDDDA4083D8}">
      <dsp:nvSpPr>
        <dsp:cNvPr id="0" name=""/>
        <dsp:cNvSpPr/>
      </dsp:nvSpPr>
      <dsp:spPr>
        <a:xfrm>
          <a:off x="705347" y="1309978"/>
          <a:ext cx="1350530" cy="1350530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2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বর্ধনশীল পাতা</a:t>
          </a:r>
          <a:endParaRPr lang="en-US" sz="2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903128" y="1507759"/>
        <a:ext cx="954968" cy="9549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64A64A-3EB3-444C-BB3B-BD63C5DE2E30}">
      <dsp:nvSpPr>
        <dsp:cNvPr id="0" name=""/>
        <dsp:cNvSpPr/>
      </dsp:nvSpPr>
      <dsp:spPr>
        <a:xfrm>
          <a:off x="2545459" y="3125164"/>
          <a:ext cx="683182" cy="26044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1591" y="0"/>
              </a:lnTo>
              <a:lnTo>
                <a:pt x="341591" y="2604446"/>
              </a:lnTo>
              <a:lnTo>
                <a:pt x="683182" y="26044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819736" y="4360073"/>
        <a:ext cx="134627" cy="134627"/>
      </dsp:txXfrm>
    </dsp:sp>
    <dsp:sp modelId="{917CE152-B53C-4EE3-B8D8-738210112E8E}">
      <dsp:nvSpPr>
        <dsp:cNvPr id="0" name=""/>
        <dsp:cNvSpPr/>
      </dsp:nvSpPr>
      <dsp:spPr>
        <a:xfrm>
          <a:off x="2545459" y="3125164"/>
          <a:ext cx="683182" cy="13017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1591" y="0"/>
              </a:lnTo>
              <a:lnTo>
                <a:pt x="341591" y="1301795"/>
              </a:lnTo>
              <a:lnTo>
                <a:pt x="683182" y="13017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850296" y="3739308"/>
        <a:ext cx="73508" cy="73508"/>
      </dsp:txXfrm>
    </dsp:sp>
    <dsp:sp modelId="{0BE69E26-EEF1-462E-BD3E-C9770E6A8229}">
      <dsp:nvSpPr>
        <dsp:cNvPr id="0" name=""/>
        <dsp:cNvSpPr/>
      </dsp:nvSpPr>
      <dsp:spPr>
        <a:xfrm>
          <a:off x="2545459" y="3079444"/>
          <a:ext cx="68318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83182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869971" y="3108084"/>
        <a:ext cx="34159" cy="34159"/>
      </dsp:txXfrm>
    </dsp:sp>
    <dsp:sp modelId="{159C2CC5-03DC-49B1-9D4E-4C808C2B46D4}">
      <dsp:nvSpPr>
        <dsp:cNvPr id="0" name=""/>
        <dsp:cNvSpPr/>
      </dsp:nvSpPr>
      <dsp:spPr>
        <a:xfrm>
          <a:off x="2545459" y="1823368"/>
          <a:ext cx="683182" cy="1301795"/>
        </a:xfrm>
        <a:custGeom>
          <a:avLst/>
          <a:gdLst/>
          <a:ahLst/>
          <a:cxnLst/>
          <a:rect l="0" t="0" r="0" b="0"/>
          <a:pathLst>
            <a:path>
              <a:moveTo>
                <a:pt x="0" y="1301795"/>
              </a:moveTo>
              <a:lnTo>
                <a:pt x="341591" y="1301795"/>
              </a:lnTo>
              <a:lnTo>
                <a:pt x="341591" y="0"/>
              </a:lnTo>
              <a:lnTo>
                <a:pt x="68318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850296" y="2437512"/>
        <a:ext cx="73508" cy="73508"/>
      </dsp:txXfrm>
    </dsp:sp>
    <dsp:sp modelId="{3B930AEA-299F-4E50-A468-3CD2B0253387}">
      <dsp:nvSpPr>
        <dsp:cNvPr id="0" name=""/>
        <dsp:cNvSpPr/>
      </dsp:nvSpPr>
      <dsp:spPr>
        <a:xfrm>
          <a:off x="2545459" y="521572"/>
          <a:ext cx="683182" cy="2603591"/>
        </a:xfrm>
        <a:custGeom>
          <a:avLst/>
          <a:gdLst/>
          <a:ahLst/>
          <a:cxnLst/>
          <a:rect l="0" t="0" r="0" b="0"/>
          <a:pathLst>
            <a:path>
              <a:moveTo>
                <a:pt x="0" y="2603591"/>
              </a:moveTo>
              <a:lnTo>
                <a:pt x="341591" y="2603591"/>
              </a:lnTo>
              <a:lnTo>
                <a:pt x="341591" y="0"/>
              </a:lnTo>
              <a:lnTo>
                <a:pt x="68318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819757" y="1756075"/>
        <a:ext cx="134586" cy="134586"/>
      </dsp:txXfrm>
    </dsp:sp>
    <dsp:sp modelId="{80ABE840-F953-4A8F-90E9-77FDA6E3C918}">
      <dsp:nvSpPr>
        <dsp:cNvPr id="0" name=""/>
        <dsp:cNvSpPr/>
      </dsp:nvSpPr>
      <dsp:spPr>
        <a:xfrm rot="16200000">
          <a:off x="-715881" y="2604446"/>
          <a:ext cx="5481245" cy="1041436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4000" kern="1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মাইটোসিস বিভাজনের পর্যায় সমূহ</a:t>
          </a:r>
          <a:endParaRPr lang="en-US" sz="40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-715881" y="2604446"/>
        <a:ext cx="5481245" cy="1041436"/>
      </dsp:txXfrm>
    </dsp:sp>
    <dsp:sp modelId="{211812DC-68E1-45D7-ADB0-859049DC7429}">
      <dsp:nvSpPr>
        <dsp:cNvPr id="0" name=""/>
        <dsp:cNvSpPr/>
      </dsp:nvSpPr>
      <dsp:spPr>
        <a:xfrm>
          <a:off x="3228641" y="854"/>
          <a:ext cx="3415912" cy="1041436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6200" kern="1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প্রোফেজ</a:t>
          </a:r>
          <a:endParaRPr lang="en-US" sz="62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228641" y="854"/>
        <a:ext cx="3415912" cy="1041436"/>
      </dsp:txXfrm>
    </dsp:sp>
    <dsp:sp modelId="{D869F944-EA70-4CBE-8F2F-EDE112757A10}">
      <dsp:nvSpPr>
        <dsp:cNvPr id="0" name=""/>
        <dsp:cNvSpPr/>
      </dsp:nvSpPr>
      <dsp:spPr>
        <a:xfrm>
          <a:off x="3228641" y="1302650"/>
          <a:ext cx="3415912" cy="104143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6200" kern="1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প্রো-মেটাফেজ</a:t>
          </a:r>
          <a:endParaRPr lang="en-US" sz="62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228641" y="1302650"/>
        <a:ext cx="3415912" cy="1041436"/>
      </dsp:txXfrm>
    </dsp:sp>
    <dsp:sp modelId="{FE6BF9AF-9DB7-49FE-A64B-B53756F42F23}">
      <dsp:nvSpPr>
        <dsp:cNvPr id="0" name=""/>
        <dsp:cNvSpPr/>
      </dsp:nvSpPr>
      <dsp:spPr>
        <a:xfrm>
          <a:off x="3228641" y="2604446"/>
          <a:ext cx="3415912" cy="1041436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6200" kern="1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মেটাফেজ</a:t>
          </a:r>
          <a:endParaRPr lang="en-US" sz="62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228641" y="2604446"/>
        <a:ext cx="3415912" cy="1041436"/>
      </dsp:txXfrm>
    </dsp:sp>
    <dsp:sp modelId="{23B12A64-5076-4FA2-B2FC-55B325D4DD6B}">
      <dsp:nvSpPr>
        <dsp:cNvPr id="0" name=""/>
        <dsp:cNvSpPr/>
      </dsp:nvSpPr>
      <dsp:spPr>
        <a:xfrm>
          <a:off x="3228641" y="3906241"/>
          <a:ext cx="3415912" cy="1041436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6200" kern="1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অ্যানাফেজ</a:t>
          </a:r>
          <a:endParaRPr lang="en-US" sz="62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228641" y="3906241"/>
        <a:ext cx="3415912" cy="1041436"/>
      </dsp:txXfrm>
    </dsp:sp>
    <dsp:sp modelId="{1BA43C36-25BC-4E3B-B7E2-68D4559D5E76}">
      <dsp:nvSpPr>
        <dsp:cNvPr id="0" name=""/>
        <dsp:cNvSpPr/>
      </dsp:nvSpPr>
      <dsp:spPr>
        <a:xfrm>
          <a:off x="3228641" y="5208892"/>
          <a:ext cx="3415912" cy="1041436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6200" kern="1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টেলোফেজ</a:t>
          </a:r>
          <a:endParaRPr lang="en-US" sz="62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228641" y="5208892"/>
        <a:ext cx="3415912" cy="10414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E40D-AF4B-4877-98AB-B4F4D3402DC5}" type="datetimeFigureOut">
              <a:rPr lang="en-US" smtClean="0"/>
              <a:pPr/>
              <a:t>05-Nov-19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277D7-19DB-434F-AE8A-D02011206F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3584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E40D-AF4B-4877-98AB-B4F4D3402DC5}" type="datetimeFigureOut">
              <a:rPr lang="en-US" smtClean="0"/>
              <a:pPr/>
              <a:t>05-Nov-19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277D7-19DB-434F-AE8A-D02011206F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2601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E40D-AF4B-4877-98AB-B4F4D3402DC5}" type="datetimeFigureOut">
              <a:rPr lang="en-US" smtClean="0"/>
              <a:pPr/>
              <a:t>05-Nov-19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277D7-19DB-434F-AE8A-D02011206F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8590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E40D-AF4B-4877-98AB-B4F4D3402DC5}" type="datetimeFigureOut">
              <a:rPr lang="en-US" smtClean="0"/>
              <a:pPr/>
              <a:t>05-Nov-19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277D7-19DB-434F-AE8A-D02011206F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7072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E40D-AF4B-4877-98AB-B4F4D3402DC5}" type="datetimeFigureOut">
              <a:rPr lang="en-US" smtClean="0"/>
              <a:pPr/>
              <a:t>05-Nov-19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277D7-19DB-434F-AE8A-D02011206F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1034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E40D-AF4B-4877-98AB-B4F4D3402DC5}" type="datetimeFigureOut">
              <a:rPr lang="en-US" smtClean="0"/>
              <a:pPr/>
              <a:t>05-Nov-19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277D7-19DB-434F-AE8A-D02011206F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8302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E40D-AF4B-4877-98AB-B4F4D3402DC5}" type="datetimeFigureOut">
              <a:rPr lang="en-US" smtClean="0"/>
              <a:pPr/>
              <a:t>05-Nov-19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277D7-19DB-434F-AE8A-D02011206F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6450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E40D-AF4B-4877-98AB-B4F4D3402DC5}" type="datetimeFigureOut">
              <a:rPr lang="en-US" smtClean="0"/>
              <a:pPr/>
              <a:t>05-Nov-19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277D7-19DB-434F-AE8A-D02011206F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6252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E40D-AF4B-4877-98AB-B4F4D3402DC5}" type="datetimeFigureOut">
              <a:rPr lang="en-US" smtClean="0"/>
              <a:pPr/>
              <a:t>05-Nov-19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277D7-19DB-434F-AE8A-D02011206F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2441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E40D-AF4B-4877-98AB-B4F4D3402DC5}" type="datetimeFigureOut">
              <a:rPr lang="en-US" smtClean="0"/>
              <a:pPr/>
              <a:t>05-Nov-19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277D7-19DB-434F-AE8A-D02011206F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6161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E40D-AF4B-4877-98AB-B4F4D3402DC5}" type="datetimeFigureOut">
              <a:rPr lang="en-US" smtClean="0"/>
              <a:pPr/>
              <a:t>05-Nov-19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277D7-19DB-434F-AE8A-D02011206F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946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0E40D-AF4B-4877-98AB-B4F4D3402DC5}" type="datetimeFigureOut">
              <a:rPr lang="en-US" smtClean="0"/>
              <a:pPr/>
              <a:t>05-Nov-19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277D7-19DB-434F-AE8A-D02011206F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3943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80162" y="749029"/>
            <a:ext cx="5330756" cy="39980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97958" y="4622799"/>
            <a:ext cx="4093114" cy="153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1366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8869" y="618840"/>
            <a:ext cx="3715471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8698" y="4066162"/>
            <a:ext cx="2572720" cy="14773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জীব বিজ্ঞান</a:t>
            </a:r>
          </a:p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শ্রেণিঃনবম </a:t>
            </a:r>
          </a:p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অধ্যায়ঃ৩য় </a:t>
            </a:r>
          </a:p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(কোষ বিভাজন )</a:t>
            </a:r>
          </a:p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সময়ঃ৫০ মিনিট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1779" y="3998068"/>
            <a:ext cx="2749361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নূরজাহান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আক্তার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কৃষি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জয়গোবিন্দ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নারায়নগঞ্জ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সদর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নারায়ণগঞ্জ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237" y="1774238"/>
            <a:ext cx="1153126" cy="17296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83873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9960" y="196789"/>
            <a:ext cx="3786909" cy="3693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 গুলো দেখ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3465" y="748990"/>
            <a:ext cx="2255182" cy="1405518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21813" y="748989"/>
            <a:ext cx="2022031" cy="15145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85400" y="4620639"/>
            <a:ext cx="2322940" cy="11614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2616" y="4542817"/>
            <a:ext cx="2000652" cy="1124112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44413" y="2408639"/>
            <a:ext cx="1846269" cy="1278712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2489960" y="6332403"/>
            <a:ext cx="3786909" cy="3693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ছবি গুলোতে কি দেখতে পেলে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394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042 -0.00093 L 0.53386 0.00416 L 0.53386 0.00416 L 0.53386 0.00416 L 0.53386 0.00416 L 0.53125 0.00416 " pathEditMode="relative" ptsTypes="AAAAAA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25 0.14445 L -0.00625 0.3944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.00069 L 5.55556E-7 0.00023 L -0.21406 -0.02246 C -0.22431 -0.02292 -0.2342 -0.02153 -0.24392 -0.02223 C -0.26285 -0.02246 -0.31076 -0.02663 -0.32552 -0.02801 C -0.36788 -0.02547 -0.32847 -0.02686 -0.40087 -0.03102 C -0.40469 -0.03149 -0.40885 -0.03079 -0.41302 -0.03079 C -0.42049 -0.03079 -0.42743 -0.03102 -0.4349 -0.03149 C -0.4658 -0.025 -0.43854 -0.02987 -0.51754 -0.03913 L -0.51736 -0.03959 " pathEditMode="relative" rAng="300000" ptsTypes="AAAAAAAAAA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85" y="-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7778E-6 2.96296E-6 L -0.00365 -0.26829 L 0.00763 -0.26505 C 0.00972 -0.26435 0.01197 -0.26412 0.01406 -0.26343 C 0.01649 -0.2625 0.01926 -0.26157 0.02152 -0.25995 C 0.02413 -0.25833 0.02742 -0.25556 0.03038 -0.25486 C 0.03385 -0.25417 0.03715 -0.2537 0.04062 -0.25324 C 0.0427 -0.25162 0.04461 -0.24907 0.04687 -0.24815 C 0.05051 -0.24676 0.05451 -0.24722 0.05833 -0.24653 C 0.08854 -0.2412 0.02586 -0.24421 0.1177 -0.24306 L 0.21406 -0.24306 L 0.21406 -0.24306 " pathEditMode="relative" ptsTypes="AAAAAAAAAAAA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4871" y="2592729"/>
            <a:ext cx="6777811" cy="830997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মাইটোসিস কোষ বিভাজন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4055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73940" y="212439"/>
            <a:ext cx="3696314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9383" y="1663430"/>
            <a:ext cx="3340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 পাঠ শেষে শিক্ষার্থীরা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74255" y="2548647"/>
            <a:ext cx="6952230" cy="1893399"/>
            <a:chOff x="674255" y="2503055"/>
            <a:chExt cx="6982690" cy="1938992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6" name="Rectangle 5"/>
            <p:cNvSpPr/>
            <p:nvPr/>
          </p:nvSpPr>
          <p:spPr>
            <a:xfrm>
              <a:off x="674255" y="2503055"/>
              <a:ext cx="6982690" cy="1938992"/>
            </a:xfrm>
            <a:prstGeom prst="rect">
              <a:avLst/>
            </a:prstGeom>
            <a:grpFill/>
          </p:spPr>
        </p:sp>
        <p:sp>
          <p:nvSpPr>
            <p:cNvPr id="7" name="Freeform 6"/>
            <p:cNvSpPr/>
            <p:nvPr/>
          </p:nvSpPr>
          <p:spPr>
            <a:xfrm>
              <a:off x="674255" y="2512790"/>
              <a:ext cx="6982690" cy="580320"/>
            </a:xfrm>
            <a:custGeom>
              <a:avLst/>
              <a:gdLst>
                <a:gd name="connsiteX0" fmla="*/ 0 w 6982690"/>
                <a:gd name="connsiteY0" fmla="*/ 96722 h 580320"/>
                <a:gd name="connsiteX1" fmla="*/ 96722 w 6982690"/>
                <a:gd name="connsiteY1" fmla="*/ 0 h 580320"/>
                <a:gd name="connsiteX2" fmla="*/ 6885968 w 6982690"/>
                <a:gd name="connsiteY2" fmla="*/ 0 h 580320"/>
                <a:gd name="connsiteX3" fmla="*/ 6982690 w 6982690"/>
                <a:gd name="connsiteY3" fmla="*/ 96722 h 580320"/>
                <a:gd name="connsiteX4" fmla="*/ 6982690 w 6982690"/>
                <a:gd name="connsiteY4" fmla="*/ 483598 h 580320"/>
                <a:gd name="connsiteX5" fmla="*/ 6885968 w 6982690"/>
                <a:gd name="connsiteY5" fmla="*/ 580320 h 580320"/>
                <a:gd name="connsiteX6" fmla="*/ 96722 w 6982690"/>
                <a:gd name="connsiteY6" fmla="*/ 580320 h 580320"/>
                <a:gd name="connsiteX7" fmla="*/ 0 w 6982690"/>
                <a:gd name="connsiteY7" fmla="*/ 483598 h 580320"/>
                <a:gd name="connsiteX8" fmla="*/ 0 w 6982690"/>
                <a:gd name="connsiteY8" fmla="*/ 96722 h 58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82690" h="580320">
                  <a:moveTo>
                    <a:pt x="0" y="96722"/>
                  </a:moveTo>
                  <a:cubicBezTo>
                    <a:pt x="0" y="43304"/>
                    <a:pt x="43304" y="0"/>
                    <a:pt x="96722" y="0"/>
                  </a:cubicBezTo>
                  <a:lnTo>
                    <a:pt x="6885968" y="0"/>
                  </a:lnTo>
                  <a:cubicBezTo>
                    <a:pt x="6939386" y="0"/>
                    <a:pt x="6982690" y="43304"/>
                    <a:pt x="6982690" y="96722"/>
                  </a:cubicBezTo>
                  <a:lnTo>
                    <a:pt x="6982690" y="483598"/>
                  </a:lnTo>
                  <a:cubicBezTo>
                    <a:pt x="6982690" y="537016"/>
                    <a:pt x="6939386" y="580320"/>
                    <a:pt x="6885968" y="580320"/>
                  </a:cubicBezTo>
                  <a:lnTo>
                    <a:pt x="96722" y="580320"/>
                  </a:lnTo>
                  <a:cubicBezTo>
                    <a:pt x="43304" y="580320"/>
                    <a:pt x="0" y="537016"/>
                    <a:pt x="0" y="483598"/>
                  </a:cubicBezTo>
                  <a:lnTo>
                    <a:pt x="0" y="96722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9769" tIns="119769" rIns="119769" bIns="119769" numCol="1" spcCol="1270" anchor="ctr" anchorCtr="0">
              <a:noAutofit/>
            </a:bodyPr>
            <a:lstStyle/>
            <a:p>
              <a:pPr lvl="0" algn="l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IN" sz="2400" kern="12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১)মাইটোসিস কোষ বিভাজন কি তা বলতে পারবে।</a:t>
              </a:r>
              <a:endParaRPr lang="en-US" sz="2400" kern="1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674255" y="3182390"/>
              <a:ext cx="6982690" cy="580320"/>
            </a:xfrm>
            <a:custGeom>
              <a:avLst/>
              <a:gdLst>
                <a:gd name="connsiteX0" fmla="*/ 0 w 6982690"/>
                <a:gd name="connsiteY0" fmla="*/ 96722 h 580320"/>
                <a:gd name="connsiteX1" fmla="*/ 96722 w 6982690"/>
                <a:gd name="connsiteY1" fmla="*/ 0 h 580320"/>
                <a:gd name="connsiteX2" fmla="*/ 6885968 w 6982690"/>
                <a:gd name="connsiteY2" fmla="*/ 0 h 580320"/>
                <a:gd name="connsiteX3" fmla="*/ 6982690 w 6982690"/>
                <a:gd name="connsiteY3" fmla="*/ 96722 h 580320"/>
                <a:gd name="connsiteX4" fmla="*/ 6982690 w 6982690"/>
                <a:gd name="connsiteY4" fmla="*/ 483598 h 580320"/>
                <a:gd name="connsiteX5" fmla="*/ 6885968 w 6982690"/>
                <a:gd name="connsiteY5" fmla="*/ 580320 h 580320"/>
                <a:gd name="connsiteX6" fmla="*/ 96722 w 6982690"/>
                <a:gd name="connsiteY6" fmla="*/ 580320 h 580320"/>
                <a:gd name="connsiteX7" fmla="*/ 0 w 6982690"/>
                <a:gd name="connsiteY7" fmla="*/ 483598 h 580320"/>
                <a:gd name="connsiteX8" fmla="*/ 0 w 6982690"/>
                <a:gd name="connsiteY8" fmla="*/ 96722 h 58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82690" h="580320">
                  <a:moveTo>
                    <a:pt x="0" y="96722"/>
                  </a:moveTo>
                  <a:cubicBezTo>
                    <a:pt x="0" y="43304"/>
                    <a:pt x="43304" y="0"/>
                    <a:pt x="96722" y="0"/>
                  </a:cubicBezTo>
                  <a:lnTo>
                    <a:pt x="6885968" y="0"/>
                  </a:lnTo>
                  <a:cubicBezTo>
                    <a:pt x="6939386" y="0"/>
                    <a:pt x="6982690" y="43304"/>
                    <a:pt x="6982690" y="96722"/>
                  </a:cubicBezTo>
                  <a:lnTo>
                    <a:pt x="6982690" y="483598"/>
                  </a:lnTo>
                  <a:cubicBezTo>
                    <a:pt x="6982690" y="537016"/>
                    <a:pt x="6939386" y="580320"/>
                    <a:pt x="6885968" y="580320"/>
                  </a:cubicBezTo>
                  <a:lnTo>
                    <a:pt x="96722" y="580320"/>
                  </a:lnTo>
                  <a:cubicBezTo>
                    <a:pt x="43304" y="580320"/>
                    <a:pt x="0" y="537016"/>
                    <a:pt x="0" y="483598"/>
                  </a:cubicBezTo>
                  <a:lnTo>
                    <a:pt x="0" y="96722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9769" tIns="119769" rIns="119769" bIns="119769" numCol="1" spcCol="1270" anchor="ctr" anchorCtr="0">
              <a:noAutofit/>
            </a:bodyPr>
            <a:lstStyle/>
            <a:p>
              <a:pPr lvl="0" algn="l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IN" sz="2400" kern="12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২)মাইটোসিস কোষ বিভাজনের পর্যায় গুলোবর্ণনা করতে পারবে।</a:t>
              </a:r>
              <a:endParaRPr lang="en-US" sz="2400" kern="1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674255" y="3851990"/>
              <a:ext cx="6982690" cy="580320"/>
            </a:xfrm>
            <a:custGeom>
              <a:avLst/>
              <a:gdLst>
                <a:gd name="connsiteX0" fmla="*/ 0 w 6982690"/>
                <a:gd name="connsiteY0" fmla="*/ 96722 h 580320"/>
                <a:gd name="connsiteX1" fmla="*/ 96722 w 6982690"/>
                <a:gd name="connsiteY1" fmla="*/ 0 h 580320"/>
                <a:gd name="connsiteX2" fmla="*/ 6885968 w 6982690"/>
                <a:gd name="connsiteY2" fmla="*/ 0 h 580320"/>
                <a:gd name="connsiteX3" fmla="*/ 6982690 w 6982690"/>
                <a:gd name="connsiteY3" fmla="*/ 96722 h 580320"/>
                <a:gd name="connsiteX4" fmla="*/ 6982690 w 6982690"/>
                <a:gd name="connsiteY4" fmla="*/ 483598 h 580320"/>
                <a:gd name="connsiteX5" fmla="*/ 6885968 w 6982690"/>
                <a:gd name="connsiteY5" fmla="*/ 580320 h 580320"/>
                <a:gd name="connsiteX6" fmla="*/ 96722 w 6982690"/>
                <a:gd name="connsiteY6" fmla="*/ 580320 h 580320"/>
                <a:gd name="connsiteX7" fmla="*/ 0 w 6982690"/>
                <a:gd name="connsiteY7" fmla="*/ 483598 h 580320"/>
                <a:gd name="connsiteX8" fmla="*/ 0 w 6982690"/>
                <a:gd name="connsiteY8" fmla="*/ 96722 h 58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82690" h="580320">
                  <a:moveTo>
                    <a:pt x="0" y="96722"/>
                  </a:moveTo>
                  <a:cubicBezTo>
                    <a:pt x="0" y="43304"/>
                    <a:pt x="43304" y="0"/>
                    <a:pt x="96722" y="0"/>
                  </a:cubicBezTo>
                  <a:lnTo>
                    <a:pt x="6885968" y="0"/>
                  </a:lnTo>
                  <a:cubicBezTo>
                    <a:pt x="6939386" y="0"/>
                    <a:pt x="6982690" y="43304"/>
                    <a:pt x="6982690" y="96722"/>
                  </a:cubicBezTo>
                  <a:lnTo>
                    <a:pt x="6982690" y="483598"/>
                  </a:lnTo>
                  <a:cubicBezTo>
                    <a:pt x="6982690" y="537016"/>
                    <a:pt x="6939386" y="580320"/>
                    <a:pt x="6885968" y="580320"/>
                  </a:cubicBezTo>
                  <a:lnTo>
                    <a:pt x="96722" y="580320"/>
                  </a:lnTo>
                  <a:cubicBezTo>
                    <a:pt x="43304" y="580320"/>
                    <a:pt x="0" y="537016"/>
                    <a:pt x="0" y="483598"/>
                  </a:cubicBezTo>
                  <a:lnTo>
                    <a:pt x="0" y="96722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9769" tIns="119769" rIns="119769" bIns="119769" numCol="1" spcCol="1270" anchor="ctr" anchorCtr="0">
              <a:noAutofit/>
            </a:bodyPr>
            <a:lstStyle/>
            <a:p>
              <a:pPr lvl="0" algn="l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IN" sz="2400" kern="12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৩)মাইটোসিস কোষ বিভাজনের পর্যায় গুলোর চিত্র অংকন করতে পারবে।</a:t>
              </a:r>
              <a:endParaRPr lang="en-US" sz="2400" kern="1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07362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2407715607"/>
              </p:ext>
            </p:extLst>
          </p:nvPr>
        </p:nvGraphicFramePr>
        <p:xfrm>
          <a:off x="1546698" y="1118681"/>
          <a:ext cx="6073793" cy="4354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7245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2BDD65C-3219-446A-B01B-9725006B57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graphicEl>
                                              <a:dgm id="{92BDD65C-3219-446A-B01B-9725006B57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DAD3FC3-C592-493D-8FAB-B4A25AD464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graphicEl>
                                              <a:dgm id="{2DAD3FC3-C592-493D-8FAB-B4A25AD464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583414-998E-4CC3-BA71-F8E374D7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graphicEl>
                                              <a:dgm id="{DD583414-998E-4CC3-BA71-F8E374D7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2CF6E67-93CC-4EFE-ABDF-0AF97014B5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graphicEl>
                                              <a:dgm id="{E2CF6E67-93CC-4EFE-ABDF-0AF97014B5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B8FE14-B202-4D84-9ABD-132C0D7851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graphicEl>
                                              <a:dgm id="{1AB8FE14-B202-4D84-9ABD-132C0D7851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055FB11-0B29-47DF-8978-0DF28CF79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graphicEl>
                                              <a:dgm id="{E055FB11-0B29-47DF-8978-0DF28CF79B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C06B1CC-2E60-4931-A700-3431BD8A7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graphicEl>
                                              <a:dgm id="{1C06B1CC-2E60-4931-A700-3431BD8A7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3656767403"/>
              </p:ext>
            </p:extLst>
          </p:nvPr>
        </p:nvGraphicFramePr>
        <p:xfrm>
          <a:off x="2538920" y="1809344"/>
          <a:ext cx="4698460" cy="3651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089193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C385D7-BAD4-46EF-BFCF-629992F2BF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83C385D7-BAD4-46EF-BFCF-629992F2BF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EC9795-84AE-4435-AF33-44B718E0D0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0AEC9795-84AE-4435-AF33-44B718E0D0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DF38EC-D5BE-4B1F-9108-672347B4C8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98DF38EC-D5BE-4B1F-9108-672347B4C8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96FE13-6929-4D3F-A934-9CBB7A9B7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2C96FE13-6929-4D3F-A934-9CBB7A9B7D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25345D1-9F5C-4421-8AB5-C2A3A24073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525345D1-9F5C-4421-8AB5-C2A3A24073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0F2B47-3CA7-4344-B27B-9C089BA557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190F2B47-3CA7-4344-B27B-9C089BA557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74423-146C-4C3E-BCCB-9097011BC5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16874423-146C-4C3E-BCCB-9097011BC5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21286BC-59A1-4D33-B1F8-4C3ADA4252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A21286BC-59A1-4D33-B1F8-4C3ADA4252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493173-25BA-421A-AD89-BBB73A7206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B9493173-25BA-421A-AD89-BBB73A7206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6DC397-17F8-413F-B346-964E9673EE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EB6DC397-17F8-413F-B346-964E9673EE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9C79871-4E86-460B-8142-1CDDDA4083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69C79871-4E86-460B-8142-1CDDDA4083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2641262627"/>
              </p:ext>
            </p:extLst>
          </p:nvPr>
        </p:nvGraphicFramePr>
        <p:xfrm>
          <a:off x="2003899" y="758757"/>
          <a:ext cx="5684277" cy="4738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1748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0ABE840-F953-4A8F-90E9-77FDA6E3C9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80ABE840-F953-4A8F-90E9-77FDA6E3C9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B930AEA-299F-4E50-A468-3CD2B02533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3B930AEA-299F-4E50-A468-3CD2B02533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11812DC-68E1-45D7-ADB0-859049DC74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>
                                            <p:graphicEl>
                                              <a:dgm id="{211812DC-68E1-45D7-ADB0-859049DC74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9C2CC5-03DC-49B1-9D4E-4C808C2B46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graphicEl>
                                              <a:dgm id="{159C2CC5-03DC-49B1-9D4E-4C808C2B46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9F944-EA70-4CBE-8F2F-EDE112757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">
                                            <p:graphicEl>
                                              <a:dgm id="{D869F944-EA70-4CBE-8F2F-EDE112757A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E69E26-EEF1-462E-BD3E-C9770E6A82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">
                                            <p:graphicEl>
                                              <a:dgm id="{0BE69E26-EEF1-462E-BD3E-C9770E6A82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E6BF9AF-9DB7-49FE-A64B-B53756F42F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">
                                            <p:graphicEl>
                                              <a:dgm id="{FE6BF9AF-9DB7-49FE-A64B-B53756F42F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17CE152-B53C-4EE3-B8D8-738210112E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">
                                            <p:graphicEl>
                                              <a:dgm id="{917CE152-B53C-4EE3-B8D8-738210112E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B12A64-5076-4FA2-B2FC-55B325D4DD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">
                                            <p:graphicEl>
                                              <a:dgm id="{23B12A64-5076-4FA2-B2FC-55B325D4DD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64A64A-3EB3-444C-BB3B-BD63C5DE2E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">
                                            <p:graphicEl>
                                              <a:dgm id="{5A64A64A-3EB3-444C-BB3B-BD63C5DE2E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A43C36-25BC-4E3B-B7E2-68D4559D5E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">
                                            <p:graphicEl>
                                              <a:dgm id="{1BA43C36-25BC-4E3B-B7E2-68D4559D5E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11669074"/>
              </p:ext>
            </p:extLst>
          </p:nvPr>
        </p:nvGraphicFramePr>
        <p:xfrm>
          <a:off x="2304738" y="3814763"/>
          <a:ext cx="2173287" cy="685800"/>
        </p:xfrm>
        <a:graphic>
          <a:graphicData uri="http://schemas.openxmlformats.org/presentationml/2006/ole">
            <p:oleObj spid="_x0000_s1109" name="Packager Shell Object" showAsIcon="1" r:id="rId3" imgW="2173680" imgH="685440" progId="Package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90625" y="619125"/>
            <a:ext cx="6048375" cy="369332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ভিডিওটি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426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08476" y="590309"/>
            <a:ext cx="310201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প্রোফেজ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48851" y="2613466"/>
            <a:ext cx="4439361" cy="224777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43068" y="2106591"/>
            <a:ext cx="4051141" cy="30469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বৈশিষ্ট্যঃ</a:t>
            </a:r>
          </a:p>
          <a:p>
            <a:endParaRPr lang="bn-IN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মাইটোসিসের ১ম পর্যায়।</a:t>
            </a:r>
          </a:p>
          <a:p>
            <a:pPr marL="400050" indent="-400050">
              <a:buFont typeface="+mj-lt"/>
              <a:buAutoNum type="romanUcPeriod"/>
            </a:pP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ক্রোমোসোমগুলোতে পানি হ্রাস পেতে থাকে এবং নিউক্লিয়াস আকার ধারন করে।</a:t>
            </a:r>
          </a:p>
          <a:p>
            <a:pPr marL="400050" indent="-400050">
              <a:buFont typeface="+mj-lt"/>
              <a:buAutoNum type="romanUcPeriod"/>
            </a:pP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ক্রোমোসোমগুলো কুন্ডলিত অবস্থায় থাকে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4041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0132" y="590309"/>
            <a:ext cx="3102015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প্রো-মেটাফেজ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15276" y="2109787"/>
            <a:ext cx="4839471" cy="1698284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15747" y="2109787"/>
            <a:ext cx="4051141" cy="2246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বৈশিষ্ট্যঃ</a:t>
            </a:r>
          </a:p>
          <a:p>
            <a:endParaRPr lang="bn-IN" sz="2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মাইটোসিসের ২য় পর্যায়।</a:t>
            </a:r>
          </a:p>
          <a:p>
            <a:pPr marL="400050" indent="-400050">
              <a:buFont typeface="+mj-lt"/>
              <a:buAutoNum type="romanUcPeriod"/>
            </a:pP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স্পিন্ডল যন্ত্রের সৃষ্টি হয় এবং বিষুবীয় অঞ্চল দেখা যায়।</a:t>
            </a:r>
          </a:p>
          <a:p>
            <a:pPr marL="400050" indent="-400050">
              <a:buFont typeface="+mj-lt"/>
              <a:buAutoNum type="romanUcPeriod"/>
            </a:pP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 পর্যায়ে আকর্ষণ তন্তু ও অ্যাস্টার রে দেখা যায়।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7603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1" y="590309"/>
            <a:ext cx="3102015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মেটাফেজ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68180" y="2681710"/>
            <a:ext cx="4509855" cy="17050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43068" y="2106591"/>
            <a:ext cx="4051141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বৈশিষ্ট্যঃ</a:t>
            </a:r>
          </a:p>
          <a:p>
            <a:endParaRPr lang="bn-IN" sz="2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ক্রোমোসোমগুলো </a:t>
            </a: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বিষুবীয় অঞ্চলে অবস্থান করে।</a:t>
            </a:r>
          </a:p>
          <a:p>
            <a:pPr marL="400050" indent="-400050">
              <a:buFont typeface="+mj-lt"/>
              <a:buAutoNum type="romanUcPeriod"/>
            </a:pP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ক্রোমোসোমগুলো সর্বাধিক মোটা ও খাটো আকার ধারণ করে।</a:t>
            </a:r>
          </a:p>
          <a:p>
            <a:pPr marL="400050" indent="-400050">
              <a:buFont typeface="+mj-lt"/>
              <a:buAutoNum type="romanUcPeriod"/>
            </a:pP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ক্রোমাটিডগুলোর আর্কষণ কমে যায় এবং বিকর্ষন ঘটে।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01601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39028" y="601883"/>
            <a:ext cx="310201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অ্যানাফেজ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65756" y="2587557"/>
            <a:ext cx="4091840" cy="1683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38896" y="2106591"/>
            <a:ext cx="4051141" cy="2554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বৈশিষ্ট্যঃ</a:t>
            </a:r>
          </a:p>
          <a:p>
            <a:endParaRPr lang="bn-IN" sz="2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সেন্ট্রোমিয়ার দুভাগে ভাগ হয়ে যায়।</a:t>
            </a:r>
          </a:p>
          <a:p>
            <a:pPr marL="400050" indent="-400050">
              <a:buFont typeface="+mj-lt"/>
              <a:buAutoNum type="romanUcPeriod"/>
            </a:pP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ক্রোমোসোমগুলো 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V,</a:t>
            </a: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L,</a:t>
            </a: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J</a:t>
            </a: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বা 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আকার ধারণ করে।</a:t>
            </a:r>
          </a:p>
          <a:p>
            <a:pPr marL="400050" indent="-400050">
              <a:buFont typeface="+mj-lt"/>
              <a:buAutoNum type="romanUcPeriod"/>
            </a:pP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এদেরকে যথাক্রমে মেটাসেন্ট্রিক,সাবমেটাসেন্ট্রিক,অ্যাক্রোসেন্ট্রিক,টেলোসেন্ট্রিক বলে।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8543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08476" y="590309"/>
            <a:ext cx="3102015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টেলোফেজ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9030" y="2227634"/>
            <a:ext cx="3644572" cy="2040960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43068" y="2106591"/>
            <a:ext cx="4051141" cy="22467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বৈশিষ্ট্যঃ</a:t>
            </a:r>
          </a:p>
          <a:p>
            <a:endParaRPr lang="bn-IN" sz="2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মাইটোসিসের শেষ পর্যায়।</a:t>
            </a:r>
          </a:p>
          <a:p>
            <a:pPr marL="400050" indent="-400050">
              <a:buFont typeface="+mj-lt"/>
              <a:buAutoNum type="romanUcPeriod"/>
            </a:pP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ক্রোমোসোমগুলোতে পানি যোজন ঘটতে থাকে এবং সরু ও লম্বা আকার ধারণ করে।</a:t>
            </a:r>
          </a:p>
          <a:p>
            <a:pPr marL="400050" indent="-400050">
              <a:buFont typeface="+mj-lt"/>
              <a:buAutoNum type="romanUcPeriod"/>
            </a:pP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সাইটোপ্লাজম দু ভাগে বিভক্ত হয়ে নতুন দুটি অপত্য কোষের সৃষ্টি করে।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65239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553527" y="240145"/>
            <a:ext cx="3048000" cy="143163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8101" y="2754775"/>
            <a:ext cx="6733426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মাইটোসিস কোষ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বিভাজনের কোন পর্যায়ে ক্রোমোজোম গুলো বিভিন্ন আকার ধারণ করে এবং কি কি আকার ধারণ করে লিখ।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9580" y="346094"/>
            <a:ext cx="2343150" cy="1952625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35715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00263" y="829519"/>
            <a:ext cx="3417455" cy="1624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69044" y="4826643"/>
            <a:ext cx="6458674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মাইটোসিস কোষ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বিভাজনের ০৩টি পর্যায়ের নাম বল।</a:t>
            </a:r>
          </a:p>
          <a:p>
            <a:pPr marL="514350" indent="-514350">
              <a:buFont typeface="+mj-lt"/>
              <a:buAutoNum type="arabicPeriod"/>
            </a:pP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সাইটোকাইনেসিস কাকে বলে?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0785" y="240175"/>
            <a:ext cx="4193894" cy="314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467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334327" y="535709"/>
            <a:ext cx="2549237" cy="107141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6446" y="2326511"/>
            <a:ext cx="7639291" cy="20621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মাইটোসিস কোষ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বিভাজন কোথায় ঘটে?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>
              <a:buFont typeface="+mj-lt"/>
              <a:buAutoNum type="arabicParenR"/>
            </a:pP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মাইটোসিস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কোষ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বিভাজনের পর্যায় কয়টি ?</a:t>
            </a:r>
          </a:p>
          <a:p>
            <a:pPr marL="342900" indent="-342900">
              <a:buFont typeface="+mj-lt"/>
              <a:buAutoNum type="arabicParenR"/>
            </a:pP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ইকুয়েটর কি ?</a:t>
            </a:r>
          </a:p>
          <a:p>
            <a:pPr marL="342900" indent="-342900">
              <a:buFont typeface="+mj-lt"/>
              <a:buAutoNum type="arabicParenR"/>
            </a:pP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ক্যারিওকাইনেসিস কাকে বলে 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2286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7209" y="341278"/>
            <a:ext cx="2857500" cy="2857500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3" name="Round Diagonal Corner Rectangle 2"/>
          <p:cNvSpPr/>
          <p:nvPr/>
        </p:nvSpPr>
        <p:spPr>
          <a:xfrm>
            <a:off x="4930698" y="341278"/>
            <a:ext cx="3278909" cy="1136072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7858" y="3889093"/>
            <a:ext cx="5822066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মাইটোসিস কোষ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বিভাজনের পর্যায় গুলোর চিহ্নিত চিত্র অংকন কর।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964280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7" dur="indefinite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4596" y="1128409"/>
            <a:ext cx="3210127" cy="33122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23676" y="1859806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648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My New content</Template>
  <TotalTime>600</TotalTime>
  <Words>318</Words>
  <Application>Microsoft Office PowerPoint</Application>
  <PresentationFormat>On-screen Show (4:3)</PresentationFormat>
  <Paragraphs>78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</dc:creator>
  <cp:lastModifiedBy>User</cp:lastModifiedBy>
  <cp:revision>100</cp:revision>
  <dcterms:created xsi:type="dcterms:W3CDTF">2019-10-30T03:07:31Z</dcterms:created>
  <dcterms:modified xsi:type="dcterms:W3CDTF">2019-11-05T06:15:21Z</dcterms:modified>
</cp:coreProperties>
</file>