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0"/>
  </p:notesMasterIdLst>
  <p:handoutMasterIdLst>
    <p:handoutMasterId r:id="rId21"/>
  </p:handoutMasterIdLst>
  <p:sldIdLst>
    <p:sldId id="283" r:id="rId2"/>
    <p:sldId id="266" r:id="rId3"/>
    <p:sldId id="274" r:id="rId4"/>
    <p:sldId id="275" r:id="rId5"/>
    <p:sldId id="276" r:id="rId6"/>
    <p:sldId id="256" r:id="rId7"/>
    <p:sldId id="277" r:id="rId8"/>
    <p:sldId id="257" r:id="rId9"/>
    <p:sldId id="259" r:id="rId10"/>
    <p:sldId id="258" r:id="rId11"/>
    <p:sldId id="279" r:id="rId12"/>
    <p:sldId id="261" r:id="rId13"/>
    <p:sldId id="269" r:id="rId14"/>
    <p:sldId id="268" r:id="rId15"/>
    <p:sldId id="263" r:id="rId16"/>
    <p:sldId id="262" r:id="rId17"/>
    <p:sldId id="264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74BC-5AAA-49E6-8446-2142A9D4D9A5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81069-330C-4D3C-A476-E4B89D57C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216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C9FF6-48E2-49F5-801F-71011016EBFD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FECDF-473F-4A1C-BD0E-188D0036B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8E43-F43D-4B57-B6F5-9707B15369AE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8845-040C-45DA-8F19-A51359796BF4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8DEB-2BD7-4B1C-93B2-38D7D43C5107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2B41-6CC9-4F71-9517-05A8DD9EE722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B3D2-26F5-43B0-AC84-A7B395E54495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BF37-9798-46D4-94DF-13B95829C9D9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197F-0B81-4D3E-8333-73C874DBD16E}" type="datetime1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2EC9-EA50-4ABB-8412-6F66CF1204B6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A6B7-E5F6-4B3F-BB4F-AEB2A28A6690}" type="datetime1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9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1552-F50C-4D8A-AAF1-E2328992F344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C47C-B034-4456-AD8E-10567B585CFC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D238E-E2F2-42E4-9BD4-2CE206857549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D0A6-2B06-4C24-BBDD-B6C41AA74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9800" y="609600"/>
            <a:ext cx="8686800" cy="5632311"/>
            <a:chOff x="2209800" y="609600"/>
            <a:chExt cx="8686800" cy="5632311"/>
          </a:xfrm>
        </p:grpSpPr>
        <p:sp>
          <p:nvSpPr>
            <p:cNvPr id="8" name="TextBox 7"/>
            <p:cNvSpPr txBox="1"/>
            <p:nvPr/>
          </p:nvSpPr>
          <p:spPr>
            <a:xfrm>
              <a:off x="2209800" y="609600"/>
              <a:ext cx="86868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b="1" dirty="0">
                  <a:latin typeface="NikoshBAN" pitchFamily="2" charset="0"/>
                  <a:cs typeface="NikoshBAN" pitchFamily="2" charset="0"/>
                </a:rPr>
                <a:t>সুপ্রিয় শিক্ষার্থীবৃন্দ  </a:t>
              </a:r>
            </a:p>
            <a:p>
              <a:pPr algn="ctr"/>
              <a:r>
                <a:rPr lang="bn-BD" sz="8800" b="1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8800" b="1" dirty="0" err="1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কলকে</a:t>
              </a:r>
              <a:r>
                <a:rPr lang="en-US" sz="8800" b="1" dirty="0" smtClean="0">
                  <a:solidFill>
                    <a:srgbClr val="00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8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16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</a:t>
              </a:r>
              <a:r>
                <a:rPr lang="en-US" sz="16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 </a:t>
              </a:r>
              <a:endParaRPr lang="bn-BD" sz="1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475" y="1066800"/>
              <a:ext cx="2143125" cy="2819400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DBA8-F6A1-4BE0-9160-3EBADA6B15BB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15000" cy="365125"/>
          </a:xfrm>
        </p:spPr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D568-971C-4E74-A225-B8A4447F3D4B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0534" y="4318208"/>
            <a:ext cx="940914" cy="12545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40762" y="3484603"/>
            <a:ext cx="4912775" cy="2815945"/>
            <a:chOff x="5202775" y="860705"/>
            <a:chExt cx="4131726" cy="17837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52601" y="1460364"/>
              <a:ext cx="1141292" cy="1022508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5451073" y="1123885"/>
              <a:ext cx="636373" cy="1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51073" y="1123890"/>
              <a:ext cx="0" cy="643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228382" y="1767224"/>
              <a:ext cx="471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451073" y="1971920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3179" y="2015784"/>
              <a:ext cx="24889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172" y="2015784"/>
              <a:ext cx="0" cy="6287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64172" y="2629875"/>
              <a:ext cx="3052170" cy="146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65928" y="1123888"/>
              <a:ext cx="1750414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516343" y="1123889"/>
              <a:ext cx="0" cy="152060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90258" y="1123889"/>
              <a:ext cx="0" cy="3216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90258" y="2330139"/>
              <a:ext cx="0" cy="29973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90258" y="1767224"/>
              <a:ext cx="0" cy="2485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6787216" y="1284723"/>
              <a:ext cx="203042" cy="4825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774117" y="2045026"/>
              <a:ext cx="216140" cy="28511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073128" y="860710"/>
              <a:ext cx="98414" cy="2631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168097" y="860705"/>
              <a:ext cx="121340" cy="24856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287459" y="992300"/>
              <a:ext cx="180459" cy="1085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60276" y="992298"/>
              <a:ext cx="210683" cy="2193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656222" y="1123889"/>
              <a:ext cx="109706" cy="8772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228381" y="1414104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02775" y="1903533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91004" y="1309013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8629" y="2035355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05079"/>
              </p:ext>
            </p:extLst>
          </p:nvPr>
        </p:nvGraphicFramePr>
        <p:xfrm>
          <a:off x="2255689" y="4009826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Right Arrow 36"/>
          <p:cNvSpPr/>
          <p:nvPr/>
        </p:nvSpPr>
        <p:spPr>
          <a:xfrm>
            <a:off x="1004738" y="4603488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500695" y="3473062"/>
            <a:ext cx="4912775" cy="2815945"/>
            <a:chOff x="-4391947" y="6829143"/>
            <a:chExt cx="4912775" cy="281594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87911" y="7974964"/>
              <a:ext cx="1801678" cy="1215800"/>
            </a:xfrm>
            <a:prstGeom prst="rect">
              <a:avLst/>
            </a:prstGeom>
          </p:spPr>
        </p:pic>
        <p:cxnSp>
          <p:nvCxnSpPr>
            <p:cNvPr id="40" name="Straight Connector 39"/>
            <p:cNvCxnSpPr/>
            <p:nvPr/>
          </p:nvCxnSpPr>
          <p:spPr>
            <a:xfrm flipV="1">
              <a:off x="-4096711" y="7244607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-4096711" y="7244615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-4361499" y="8260201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-4096711" y="8583341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-4236892" y="8652586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-4081136" y="8652586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-4081136" y="9622008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-2533300" y="7244612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-451992" y="7244613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-2266564" y="7244613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-2295139" y="8919955"/>
              <a:ext cx="15575" cy="7020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-2266564" y="8260201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-2387277" y="7758460"/>
              <a:ext cx="120713" cy="50174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-3357065" y="6829151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3244143" y="6829143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-3102218" y="7036883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-2896732" y="7036880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2663745" y="7244613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-4361501" y="770275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4391947" y="847538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3314034" y="7566447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3308281" y="8592924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68285"/>
              </p:ext>
            </p:extLst>
          </p:nvPr>
        </p:nvGraphicFramePr>
        <p:xfrm>
          <a:off x="2215622" y="3998285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" name="Right Arrow 62"/>
          <p:cNvSpPr/>
          <p:nvPr/>
        </p:nvSpPr>
        <p:spPr>
          <a:xfrm>
            <a:off x="1004738" y="4870646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491842" y="3362870"/>
            <a:ext cx="4912775" cy="2815945"/>
            <a:chOff x="16185919" y="-2428690"/>
            <a:chExt cx="4912775" cy="2815945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589955" y="-1282869"/>
              <a:ext cx="1801678" cy="1215800"/>
            </a:xfrm>
            <a:prstGeom prst="rect">
              <a:avLst/>
            </a:prstGeom>
          </p:spPr>
        </p:pic>
        <p:cxnSp>
          <p:nvCxnSpPr>
            <p:cNvPr id="66" name="Straight Connector 65"/>
            <p:cNvCxnSpPr/>
            <p:nvPr/>
          </p:nvCxnSpPr>
          <p:spPr>
            <a:xfrm flipV="1">
              <a:off x="16481155" y="-2013226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6481155" y="-2013218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6216367" y="-997632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6481155" y="-674492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6340974" y="-605247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496730" y="-605247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6496730" y="3641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8044566" y="-2013221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125874" y="-201322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8311302" y="-2013220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8311302" y="-108997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311302" y="-1026660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18054303" y="-559085"/>
              <a:ext cx="256998" cy="4500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7220801" y="-2428682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333723" y="-242869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7475648" y="-22209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681134" y="-2220953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17914121" y="-201322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6216365" y="-155507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85919" y="-7824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321261" y="-149071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702957" y="-57435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0033"/>
              </p:ext>
            </p:extLst>
          </p:nvPr>
        </p:nvGraphicFramePr>
        <p:xfrm>
          <a:off x="2206769" y="3888093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" name="Right Arrow 88"/>
          <p:cNvSpPr/>
          <p:nvPr/>
        </p:nvSpPr>
        <p:spPr>
          <a:xfrm>
            <a:off x="916898" y="5186313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5557488" y="3338487"/>
            <a:ext cx="3939955" cy="2815945"/>
            <a:chOff x="17085277" y="4306310"/>
            <a:chExt cx="3939955" cy="2815945"/>
          </a:xfrm>
        </p:grpSpPr>
        <p:cxnSp>
          <p:nvCxnSpPr>
            <p:cNvPr id="91" name="Straight Connector 90"/>
            <p:cNvCxnSpPr/>
            <p:nvPr/>
          </p:nvCxnSpPr>
          <p:spPr>
            <a:xfrm flipV="1">
              <a:off x="17380513" y="472177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7380513" y="472178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7115725" y="573736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7380513" y="606050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240332" y="612975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7396088" y="612975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396088" y="70991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8943924" y="472177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1025232" y="472178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9210660" y="4721780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9210660" y="6626003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9210660" y="5737368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8969236" y="4975678"/>
              <a:ext cx="241424" cy="7616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18953661" y="6175915"/>
              <a:ext cx="256998" cy="4500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8120159" y="430631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233081" y="430631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8375006" y="45140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8580492" y="451404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18813479" y="472178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7115723" y="517992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7085277" y="59525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8617029" y="501402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602315" y="616064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20014"/>
              </p:ext>
            </p:extLst>
          </p:nvPr>
        </p:nvGraphicFramePr>
        <p:xfrm>
          <a:off x="2272415" y="3863710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5" name="Right Arrow 114"/>
          <p:cNvSpPr/>
          <p:nvPr/>
        </p:nvSpPr>
        <p:spPr>
          <a:xfrm>
            <a:off x="1077106" y="5553175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7614815" y="5236843"/>
            <a:ext cx="7788" cy="3270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7618037" y="4219935"/>
            <a:ext cx="0" cy="550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96939" y="554862"/>
            <a:ext cx="5991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ন্যান্ড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(NAND Gate)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63" grpId="0" animBg="1"/>
      <p:bldP spid="63" grpId="1" animBg="1"/>
      <p:bldP spid="89" grpId="0" animBg="1"/>
      <p:bldP spid="89" grpId="1" animBg="1"/>
      <p:bldP spid="1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F1C2-7BC3-4493-B2F9-5199B752836F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3412" y="3996462"/>
            <a:ext cx="1390650" cy="18542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793073"/>
              </p:ext>
            </p:extLst>
          </p:nvPr>
        </p:nvGraphicFramePr>
        <p:xfrm>
          <a:off x="2569838" y="3856051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332785" y="4394380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87125" y="3207796"/>
            <a:ext cx="4914102" cy="2815945"/>
            <a:chOff x="6078476" y="2573953"/>
            <a:chExt cx="4914102" cy="28159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483839" y="3515147"/>
              <a:ext cx="1801678" cy="12158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6373712" y="2989417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373712" y="2989425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08924" y="4005011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73712" y="4328151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233531" y="4397396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89287" y="4397396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9287" y="5366818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937123" y="2989422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018431" y="2989423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977776" y="2989424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977776" y="4916725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113358" y="2573961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226280" y="2573953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368205" y="2781693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73691" y="2781690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806678" y="2989423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08922" y="356186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78476" y="422019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4359" y="401445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686800" y="4912699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649163" y="3497217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682504" y="442121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9344025" y="4420476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9301625" y="349721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54392" y="349721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8446245" y="3935902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9100836" y="3928622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9404072" y="3990619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54676" y="4341291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122592"/>
              </p:ext>
            </p:extLst>
          </p:nvPr>
        </p:nvGraphicFramePr>
        <p:xfrm>
          <a:off x="2569838" y="3888580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" name="Right Arrow 43"/>
          <p:cNvSpPr/>
          <p:nvPr/>
        </p:nvSpPr>
        <p:spPr>
          <a:xfrm>
            <a:off x="1337483" y="4844299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87125" y="3240325"/>
            <a:ext cx="3939955" cy="2815945"/>
            <a:chOff x="-4418939" y="8708140"/>
            <a:chExt cx="3939955" cy="2815945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-4123703" y="912360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-4123703" y="912361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-4388491" y="1013919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-4123703" y="1046233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-4263884" y="1053158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-4108128" y="1053158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-4108128" y="1150100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-2560292" y="912360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-478984" y="912361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-1519639" y="9123611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-1519639" y="11050912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-3384057" y="870814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-3271135" y="870814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-3129210" y="891588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-2923724" y="891587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-2690737" y="912361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-4388493" y="969605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4418939" y="1035438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2343056" y="1014864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-1810615" y="11046886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-1848252" y="9631404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-1814911" y="10555398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-1153390" y="10554663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-1195790" y="963140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-1843023" y="963140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-2051170" y="10070089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-1093343" y="10124806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-4342739" y="1047547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9010274" y="4658682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67148"/>
              </p:ext>
            </p:extLst>
          </p:nvPr>
        </p:nvGraphicFramePr>
        <p:xfrm>
          <a:off x="2539252" y="3911664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" name="Right Arrow 75"/>
          <p:cNvSpPr/>
          <p:nvPr/>
        </p:nvSpPr>
        <p:spPr>
          <a:xfrm>
            <a:off x="1276156" y="5236306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756539" y="3263409"/>
            <a:ext cx="3939955" cy="2815945"/>
            <a:chOff x="15409287" y="-2261985"/>
            <a:chExt cx="3939955" cy="2815945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15704523" y="-1846521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5704523" y="-1846513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5439735" y="-830927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5704523" y="-507787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5564342" y="-438542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5720098" y="-438542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5720098" y="530880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267934" y="-1846516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9349242" y="-1846515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8308587" y="-1846514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8308587" y="80787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6444169" y="-2261977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6557091" y="-2261985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6699016" y="-2054245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6904502" y="-2054248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17137489" y="-1846515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439733" y="-127407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409287" y="-61574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485170" y="-82148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18017611" y="76761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979974" y="-1338721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8013315" y="-41472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8674836" y="-415462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8632436" y="-133872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7985203" y="-133872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18422769" y="-919710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8734883" y="-845319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5485487" y="-494647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8324376" y="4668004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790969"/>
              </p:ext>
            </p:extLst>
          </p:nvPr>
        </p:nvGraphicFramePr>
        <p:xfrm>
          <a:off x="2600284" y="3944193"/>
          <a:ext cx="2939505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8" name="Right Arrow 107"/>
          <p:cNvSpPr/>
          <p:nvPr/>
        </p:nvSpPr>
        <p:spPr>
          <a:xfrm>
            <a:off x="1352509" y="558620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817571" y="3295938"/>
            <a:ext cx="3939955" cy="2815945"/>
            <a:chOff x="15495012" y="6376910"/>
            <a:chExt cx="3939955" cy="2815945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15790248" y="679237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5790248" y="679238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5525460" y="780796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5790248" y="813110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5650067" y="820035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5805823" y="820035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5805823" y="91697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7353659" y="679237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9434967" y="679238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8394312" y="6792381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8394312" y="8719682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16529894" y="637691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642816" y="637691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16784741" y="65846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6990227" y="658464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17223214" y="679238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5525458" y="736482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5495012" y="80231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7570895" y="781741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8103336" y="8715656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8065699" y="7300174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8099040" y="8224168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18760561" y="8223433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8718161" y="730017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18070928" y="730017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18820608" y="7793576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5571212" y="814424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137" name="Straight Connector 136"/>
          <p:cNvCxnSpPr/>
          <p:nvPr/>
        </p:nvCxnSpPr>
        <p:spPr>
          <a:xfrm>
            <a:off x="8385408" y="4700533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9046506" y="4724944"/>
            <a:ext cx="36403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2561" y="4171907"/>
            <a:ext cx="1390650" cy="18542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9129" y="4031276"/>
            <a:ext cx="1390650" cy="1854200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696939" y="554862"/>
            <a:ext cx="5991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(NOR Gate)</a:t>
            </a:r>
          </a:p>
        </p:txBody>
      </p:sp>
    </p:spTree>
    <p:extLst>
      <p:ext uri="{BB962C8B-B14F-4D97-AF65-F5344CB8AC3E}">
        <p14:creationId xmlns:p14="http://schemas.microsoft.com/office/powerpoint/2010/main" val="34972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4" grpId="0" animBg="1"/>
      <p:bldP spid="44" grpId="1" animBg="1"/>
      <p:bldP spid="76" grpId="0" animBg="1"/>
      <p:bldP spid="76" grpId="1" animBg="1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09" y="1134766"/>
            <a:ext cx="1311933" cy="174924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89742" y="1078300"/>
            <a:ext cx="6413500" cy="5018863"/>
            <a:chOff x="4572000" y="785037"/>
            <a:chExt cx="6413500" cy="50188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209" y="785037"/>
              <a:ext cx="1311933" cy="17492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4572000" y="1816893"/>
              <a:ext cx="6413500" cy="3987007"/>
              <a:chOff x="3467100" y="1816893"/>
              <a:chExt cx="6413500" cy="398700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7913654" y="3499869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7888745" y="4954373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29175"/>
              </p:ext>
            </p:extLst>
          </p:nvPr>
        </p:nvGraphicFramePr>
        <p:xfrm>
          <a:off x="2234040" y="3060995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" name="Right Arrow 43"/>
          <p:cNvSpPr/>
          <p:nvPr/>
        </p:nvSpPr>
        <p:spPr>
          <a:xfrm>
            <a:off x="917661" y="358358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78430"/>
              </p:ext>
            </p:extLst>
          </p:nvPr>
        </p:nvGraphicFramePr>
        <p:xfrm>
          <a:off x="2231306" y="3060995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Right Arrow 45"/>
          <p:cNvSpPr/>
          <p:nvPr/>
        </p:nvSpPr>
        <p:spPr>
          <a:xfrm>
            <a:off x="914927" y="4001796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687008" y="1323721"/>
            <a:ext cx="6413500" cy="4773442"/>
            <a:chOff x="-6858000" y="4593989"/>
            <a:chExt cx="6413500" cy="477344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18448" y="4593989"/>
              <a:ext cx="1717682" cy="1717682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-6858000" y="5380424"/>
              <a:ext cx="6413500" cy="3987007"/>
              <a:chOff x="3467100" y="1816893"/>
              <a:chExt cx="6413500" cy="3987007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7913654" y="3499869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flipV="1">
              <a:off x="-2421356" y="8934450"/>
              <a:ext cx="486626" cy="19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99572"/>
              </p:ext>
            </p:extLst>
          </p:nvPr>
        </p:nvGraphicFramePr>
        <p:xfrm>
          <a:off x="2231306" y="3052524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" name="Right Arrow 74"/>
          <p:cNvSpPr/>
          <p:nvPr/>
        </p:nvSpPr>
        <p:spPr>
          <a:xfrm>
            <a:off x="958969" y="4329736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687008" y="1315250"/>
            <a:ext cx="6413500" cy="4773442"/>
            <a:chOff x="13487400" y="-5238974"/>
            <a:chExt cx="6413500" cy="477344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6952" y="-5238974"/>
              <a:ext cx="1717682" cy="1717682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13487400" y="-4452539"/>
              <a:ext cx="6413500" cy="3987007"/>
              <a:chOff x="3467100" y="1816893"/>
              <a:chExt cx="6413500" cy="3987007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7899952" y="4949416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  <p:cxnSp>
          <p:nvCxnSpPr>
            <p:cNvPr id="79" name="Straight Connector 78"/>
            <p:cNvCxnSpPr/>
            <p:nvPr/>
          </p:nvCxnSpPr>
          <p:spPr>
            <a:xfrm flipV="1">
              <a:off x="17887686" y="-2428466"/>
              <a:ext cx="477036" cy="769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43850"/>
              </p:ext>
            </p:extLst>
          </p:nvPr>
        </p:nvGraphicFramePr>
        <p:xfrm>
          <a:off x="2231306" y="3027115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4" name="Right Arrow 103"/>
          <p:cNvSpPr/>
          <p:nvPr/>
        </p:nvSpPr>
        <p:spPr>
          <a:xfrm>
            <a:off x="1000977" y="4672104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4687008" y="2076276"/>
            <a:ext cx="6413500" cy="3987007"/>
            <a:chOff x="13512248" y="7567061"/>
            <a:chExt cx="6413500" cy="3987007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13512248" y="8104461"/>
              <a:ext cx="3686032" cy="31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3512248" y="11142174"/>
              <a:ext cx="3686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3512248" y="8104461"/>
              <a:ext cx="0" cy="3037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13512248" y="9686810"/>
              <a:ext cx="3686032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7198280" y="9237165"/>
              <a:ext cx="0" cy="849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7198280" y="10704537"/>
              <a:ext cx="0" cy="849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7410769" y="9449546"/>
              <a:ext cx="0" cy="424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410769" y="10929789"/>
              <a:ext cx="0" cy="424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7410769" y="9661926"/>
              <a:ext cx="5794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8324989" y="9591134"/>
              <a:ext cx="1569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587918" y="8052970"/>
              <a:ext cx="1337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9894361" y="8040098"/>
              <a:ext cx="0" cy="3089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18324989" y="11129302"/>
              <a:ext cx="1569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7385860" y="11129302"/>
              <a:ext cx="5794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17190434" y="7567061"/>
              <a:ext cx="212489" cy="566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7385860" y="7567061"/>
              <a:ext cx="282609" cy="53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17668469" y="7697383"/>
              <a:ext cx="209994" cy="386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856049" y="7639467"/>
              <a:ext cx="265546" cy="4939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18112500" y="7697383"/>
              <a:ext cx="187580" cy="415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8268696" y="7662084"/>
              <a:ext cx="345509" cy="422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8364722" y="10396470"/>
              <a:ext cx="498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  <a:endParaRPr lang="en-US" sz="2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8399160" y="8785799"/>
              <a:ext cx="498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  <a:endParaRPr lang="en-US" sz="20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095140" y="4081621"/>
            <a:ext cx="515138" cy="1567731"/>
            <a:chOff x="17920380" y="9572406"/>
            <a:chExt cx="515138" cy="1567731"/>
          </a:xfrm>
        </p:grpSpPr>
        <p:cxnSp>
          <p:nvCxnSpPr>
            <p:cNvPr id="129" name="Straight Connector 128"/>
            <p:cNvCxnSpPr/>
            <p:nvPr/>
          </p:nvCxnSpPr>
          <p:spPr>
            <a:xfrm flipV="1">
              <a:off x="17948892" y="11121087"/>
              <a:ext cx="486626" cy="19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17920380" y="9572406"/>
              <a:ext cx="515138" cy="822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Rectangle 130"/>
          <p:cNvSpPr/>
          <p:nvPr/>
        </p:nvSpPr>
        <p:spPr>
          <a:xfrm>
            <a:off x="696939" y="554862"/>
            <a:ext cx="5991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এক্সঅর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(XOR Gate)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 animBg="1"/>
      <p:bldP spid="46" grpId="1" animBg="1"/>
      <p:bldP spid="75" grpId="0" animBg="1"/>
      <p:bldP spid="75" grpId="1" animBg="1"/>
      <p:bldP spid="1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FB122-939F-46E6-912D-EC9512B756AF}" type="datetime1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10216" y="574049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93440"/>
              </p:ext>
            </p:extLst>
          </p:nvPr>
        </p:nvGraphicFramePr>
        <p:xfrm>
          <a:off x="3301200" y="4201462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34346" y="3237194"/>
            <a:ext cx="4357901" cy="3279732"/>
            <a:chOff x="-7842710" y="-3820215"/>
            <a:chExt cx="4357901" cy="32797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9957" y="-3820215"/>
              <a:ext cx="1035202" cy="109015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-7842710" y="-2944112"/>
              <a:ext cx="4357901" cy="2403629"/>
              <a:chOff x="7014949" y="1205765"/>
              <a:chExt cx="3821373" cy="2001459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7520812" y="1731100"/>
                <a:ext cx="125248" cy="3798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636003" y="1731100"/>
                <a:ext cx="166579" cy="360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802582" y="1818508"/>
                <a:ext cx="123777" cy="2595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915955" y="1814804"/>
                <a:ext cx="148353" cy="276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8064308" y="1818508"/>
                <a:ext cx="110566" cy="2789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171636" y="1816381"/>
                <a:ext cx="170052" cy="2751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014949" y="1205765"/>
                <a:ext cx="38213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014949" y="1205765"/>
                <a:ext cx="13648" cy="1774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0829498" y="1205765"/>
                <a:ext cx="0" cy="18103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7028597" y="2979972"/>
                <a:ext cx="1607549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925635" y="3016155"/>
                <a:ext cx="190384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633062" y="2784143"/>
                <a:ext cx="0" cy="4230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925635" y="2898084"/>
                <a:ext cx="0" cy="227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9877557" y="2092868"/>
                <a:ext cx="958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028597" y="2101653"/>
                <a:ext cx="492214" cy="93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8340842" y="2092868"/>
                <a:ext cx="3548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8695684" y="1883391"/>
                <a:ext cx="232012" cy="2094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9116723" y="2106449"/>
                <a:ext cx="3548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9471565" y="1896972"/>
                <a:ext cx="232012" cy="2094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8543925" y="1704975"/>
                <a:ext cx="5429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316108" y="1698725"/>
                <a:ext cx="5429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</p:grpSp>
      <p:sp>
        <p:nvSpPr>
          <p:cNvPr id="32" name="Right Arrow 31"/>
          <p:cNvSpPr/>
          <p:nvPr/>
        </p:nvSpPr>
        <p:spPr>
          <a:xfrm>
            <a:off x="1886330" y="4811767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24849"/>
              </p:ext>
            </p:extLst>
          </p:nvPr>
        </p:nvGraphicFramePr>
        <p:xfrm>
          <a:off x="3235150" y="4053164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Right Arrow 33"/>
          <p:cNvSpPr/>
          <p:nvPr/>
        </p:nvSpPr>
        <p:spPr>
          <a:xfrm>
            <a:off x="1717205" y="4923144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32574"/>
              </p:ext>
            </p:extLst>
          </p:nvPr>
        </p:nvGraphicFramePr>
        <p:xfrm>
          <a:off x="3113864" y="4057348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821427" y="3007856"/>
            <a:ext cx="4357901" cy="3472672"/>
            <a:chOff x="-8104948" y="5761934"/>
            <a:chExt cx="4357901" cy="347267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7397" y="5761934"/>
              <a:ext cx="921544" cy="1228725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-8104948" y="6830977"/>
              <a:ext cx="4357901" cy="2403629"/>
              <a:chOff x="-8104948" y="6830977"/>
              <a:chExt cx="4357901" cy="240362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-7528061" y="7461872"/>
                <a:ext cx="142833" cy="456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-7396697" y="7461872"/>
                <a:ext cx="189967" cy="432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-7206730" y="7566844"/>
                <a:ext cx="141156" cy="3116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-7077439" y="7562395"/>
                <a:ext cx="169182" cy="3323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-6908257" y="7566844"/>
                <a:ext cx="126090" cy="3349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-6785860" y="7564289"/>
                <a:ext cx="193928" cy="3304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-8104948" y="6830977"/>
                <a:ext cx="43579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-8104948" y="6830977"/>
                <a:ext cx="15564" cy="2130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-3754829" y="6830977"/>
                <a:ext cx="0" cy="2174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-8089384" y="8961690"/>
                <a:ext cx="183325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-5925998" y="9005144"/>
                <a:ext cx="217114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-6259649" y="8726512"/>
                <a:ext cx="0" cy="5080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-5925998" y="8863348"/>
                <a:ext cx="0" cy="2729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-4840424" y="7896333"/>
                <a:ext cx="10933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-8089384" y="7906883"/>
                <a:ext cx="561322" cy="11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-6592897" y="7896333"/>
                <a:ext cx="404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-6188235" y="7644764"/>
                <a:ext cx="264587" cy="251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-5708081" y="7898995"/>
                <a:ext cx="404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-6361301" y="7430497"/>
                <a:ext cx="619153" cy="443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-5270091" y="7466421"/>
                <a:ext cx="619153" cy="443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-5303419" y="7894735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ight Arrow 59"/>
          <p:cNvSpPr/>
          <p:nvPr/>
        </p:nvSpPr>
        <p:spPr>
          <a:xfrm>
            <a:off x="1754418" y="5365661"/>
            <a:ext cx="1162050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8299"/>
              </p:ext>
            </p:extLst>
          </p:nvPr>
        </p:nvGraphicFramePr>
        <p:xfrm>
          <a:off x="3182562" y="4064284"/>
          <a:ext cx="227090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5829209" y="3007856"/>
            <a:ext cx="4357901" cy="3444075"/>
            <a:chOff x="11061839" y="-2730061"/>
            <a:chExt cx="4357901" cy="344407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530" y="-2730061"/>
              <a:ext cx="921544" cy="1228725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V="1">
              <a:off x="11638726" y="-1058720"/>
              <a:ext cx="142833" cy="456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1770090" y="-1058720"/>
              <a:ext cx="189967" cy="432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1960057" y="-953748"/>
              <a:ext cx="141156" cy="311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2089348" y="-958197"/>
              <a:ext cx="169182" cy="332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2258530" y="-953748"/>
              <a:ext cx="126090" cy="334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2380927" y="-956303"/>
              <a:ext cx="193928" cy="330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061839" y="-1689615"/>
              <a:ext cx="4357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061839" y="-1689615"/>
              <a:ext cx="15564" cy="21307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5411958" y="-1689615"/>
              <a:ext cx="0" cy="2174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11077403" y="441098"/>
              <a:ext cx="1833252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3240789" y="484552"/>
              <a:ext cx="21711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2907138" y="205920"/>
              <a:ext cx="0" cy="508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3240789" y="342756"/>
              <a:ext cx="0" cy="272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4326363" y="-624259"/>
              <a:ext cx="1093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1077403" y="-613709"/>
              <a:ext cx="561322" cy="1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2573890" y="-624259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3810607" y="-883880"/>
              <a:ext cx="264587" cy="251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3428226" y="-629217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2994990" y="-1027142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919365" y="-1165892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2978552" y="-625857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829208" y="3158350"/>
            <a:ext cx="4357901" cy="3321914"/>
            <a:chOff x="10861083" y="5673251"/>
            <a:chExt cx="4357901" cy="332191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379" y="5673251"/>
              <a:ext cx="1157726" cy="1157726"/>
            </a:xfrm>
            <a:prstGeom prst="rect">
              <a:avLst/>
            </a:prstGeom>
          </p:spPr>
        </p:pic>
        <p:cxnSp>
          <p:nvCxnSpPr>
            <p:cNvPr id="87" name="Straight Connector 86"/>
            <p:cNvCxnSpPr/>
            <p:nvPr/>
          </p:nvCxnSpPr>
          <p:spPr>
            <a:xfrm flipV="1">
              <a:off x="11437970" y="7222431"/>
              <a:ext cx="142833" cy="456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1569334" y="7222431"/>
              <a:ext cx="189967" cy="432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1759301" y="7327403"/>
              <a:ext cx="141156" cy="311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1888592" y="7322954"/>
              <a:ext cx="169182" cy="332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2057774" y="7327403"/>
              <a:ext cx="126090" cy="334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2180171" y="7324848"/>
              <a:ext cx="193928" cy="330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0861083" y="6591536"/>
              <a:ext cx="4357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0861083" y="6591536"/>
              <a:ext cx="15564" cy="21307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211202" y="6591536"/>
              <a:ext cx="0" cy="2174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0876647" y="8722249"/>
              <a:ext cx="1833252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3040033" y="8765703"/>
              <a:ext cx="21711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2706382" y="8487071"/>
              <a:ext cx="0" cy="508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3040033" y="8623907"/>
              <a:ext cx="0" cy="272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4125607" y="7656892"/>
              <a:ext cx="1093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0876647" y="7667442"/>
              <a:ext cx="561322" cy="1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2373134" y="7656892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3227470" y="7651934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2794234" y="7254009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623063" y="7195504"/>
              <a:ext cx="619153" cy="443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12777796" y="7655294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3550977" y="7651934"/>
              <a:ext cx="574629" cy="18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696939" y="554862"/>
            <a:ext cx="5991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এক্সনর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(XNOR Gate)</a:t>
            </a:r>
          </a:p>
        </p:txBody>
      </p:sp>
    </p:spTree>
    <p:extLst>
      <p:ext uri="{BB962C8B-B14F-4D97-AF65-F5344CB8AC3E}">
        <p14:creationId xmlns:p14="http://schemas.microsoft.com/office/powerpoint/2010/main" val="21737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2" grpId="1" animBg="1"/>
      <p:bldP spid="34" grpId="0" animBg="1"/>
      <p:bldP spid="34" grpId="1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47BE-9518-492A-9CC9-2673AF21B54B}" type="datetime1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36382" y="135330"/>
            <a:ext cx="5225477" cy="685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599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599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9" name="AutoShape 56"/>
          <p:cNvSpPr>
            <a:spLocks noChangeArrowheads="1"/>
          </p:cNvSpPr>
          <p:nvPr/>
        </p:nvSpPr>
        <p:spPr bwMode="auto">
          <a:xfrm>
            <a:off x="5935107" y="4043804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NAND</a:t>
            </a:r>
          </a:p>
        </p:txBody>
      </p:sp>
      <p:sp>
        <p:nvSpPr>
          <p:cNvPr id="10" name="AutoShape 55"/>
          <p:cNvSpPr>
            <a:spLocks noChangeArrowheads="1"/>
          </p:cNvSpPr>
          <p:nvPr/>
        </p:nvSpPr>
        <p:spPr bwMode="auto">
          <a:xfrm>
            <a:off x="5939868" y="3297873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AND</a:t>
            </a:r>
          </a:p>
        </p:txBody>
      </p:sp>
      <p:sp>
        <p:nvSpPr>
          <p:cNvPr id="11" name="AutoShape 55"/>
          <p:cNvSpPr>
            <a:spLocks noChangeArrowheads="1"/>
          </p:cNvSpPr>
          <p:nvPr/>
        </p:nvSpPr>
        <p:spPr bwMode="auto">
          <a:xfrm>
            <a:off x="5935106" y="3294858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AND</a:t>
            </a:r>
          </a:p>
        </p:txBody>
      </p:sp>
      <p:sp>
        <p:nvSpPr>
          <p:cNvPr id="12" name="AutoShape 56"/>
          <p:cNvSpPr>
            <a:spLocks noChangeArrowheads="1"/>
          </p:cNvSpPr>
          <p:nvPr/>
        </p:nvSpPr>
        <p:spPr bwMode="auto">
          <a:xfrm>
            <a:off x="5926338" y="4054523"/>
            <a:ext cx="3426519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NAND</a:t>
            </a:r>
          </a:p>
        </p:txBody>
      </p:sp>
      <p:sp>
        <p:nvSpPr>
          <p:cNvPr id="13" name="AutoShape 52"/>
          <p:cNvSpPr>
            <a:spLocks noChangeArrowheads="1"/>
          </p:cNvSpPr>
          <p:nvPr/>
        </p:nvSpPr>
        <p:spPr bwMode="auto">
          <a:xfrm>
            <a:off x="2433992" y="2417039"/>
            <a:ext cx="6936402" cy="547545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9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2438755" y="3301794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OR</a:t>
            </a:r>
          </a:p>
        </p:txBody>
      </p:sp>
      <p:sp>
        <p:nvSpPr>
          <p:cNvPr id="15" name="AutoShape 54"/>
          <p:cNvSpPr>
            <a:spLocks noChangeArrowheads="1"/>
          </p:cNvSpPr>
          <p:nvPr/>
        </p:nvSpPr>
        <p:spPr bwMode="auto">
          <a:xfrm>
            <a:off x="2433994" y="4034281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NOR</a:t>
            </a: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2430842" y="4039485"/>
            <a:ext cx="3426519" cy="547545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NOR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>
            <a:off x="2431902" y="3298434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OR</a:t>
            </a:r>
          </a:p>
        </p:txBody>
      </p:sp>
    </p:spTree>
    <p:extLst>
      <p:ext uri="{BB962C8B-B14F-4D97-AF65-F5344CB8AC3E}">
        <p14:creationId xmlns:p14="http://schemas.microsoft.com/office/powerpoint/2010/main" val="21587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620129" y="1263654"/>
            <a:ext cx="10979037" cy="7175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নিচের প্রতীকগুলো দেখে তাদের নাম ও সত্যক সারণি লেখ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61427"/>
              </p:ext>
            </p:extLst>
          </p:nvPr>
        </p:nvGraphicFramePr>
        <p:xfrm>
          <a:off x="768018" y="2147443"/>
          <a:ext cx="6800364" cy="3872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6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/>
                        <a:t> 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এব্যাকাস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মার্ক</a:t>
                      </a:r>
                      <a:r>
                        <a:rPr lang="bn-BD" sz="3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-১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এনিয়াক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25467" y="381000"/>
            <a:ext cx="3923838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696200" y="2209803"/>
            <a:ext cx="4320408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" name="Picture 2" descr="https://i.ytimg.com/vi/QnhTZlFrkOo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t="38150" r="21591" b="13837"/>
          <a:stretch/>
        </p:blipFill>
        <p:spPr bwMode="auto">
          <a:xfrm>
            <a:off x="4682359" y="3102402"/>
            <a:ext cx="1986455" cy="9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upload.wikimedia.org/wikipedia/commons/c/cc/Logic-gate-nand-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7" y="4135176"/>
            <a:ext cx="1741557" cy="76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upload.wikimedia.org/wikipedia/commons/thumb/9/94/Nor-gate-en.svg/2000px-Nor-gate-e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05" y="5159372"/>
            <a:ext cx="2270025" cy="8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867400" y="457201"/>
            <a:ext cx="4736576" cy="2653681"/>
            <a:chOff x="7008812" y="287621"/>
            <a:chExt cx="4736576" cy="2653681"/>
          </a:xfrm>
        </p:grpSpPr>
        <p:sp>
          <p:nvSpPr>
            <p:cNvPr id="10" name="Cloud Callout 9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5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762000" y="2438401"/>
            <a:ext cx="10210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গে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এক্সঅর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সার্কিটের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কমায়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675A-3780-40D7-BF86-C2812C493A55}" type="datetime1">
              <a:rPr lang="en-US" smtClean="0"/>
              <a:t>11/5/2019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78" y="1931143"/>
            <a:ext cx="5231411" cy="3581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5166" y="631214"/>
            <a:ext cx="5078677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2438400"/>
            <a:ext cx="5396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গেইটগুলো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8600"/>
            <a:ext cx="11506200" cy="6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590800" y="3581400"/>
            <a:ext cx="70866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A5BB-77E3-4B04-B17E-BBCE6484A7B5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391103"/>
            <a:ext cx="6096000" cy="751897"/>
          </a:xfrm>
          <a:blipFill>
            <a:blip r:embed="rId3"/>
            <a:tile tx="0" ty="0" sx="100000" sy="100000" flip="none" algn="tl"/>
          </a:blipFill>
        </p:spPr>
        <p:txBody>
          <a:bodyPr anchor="t">
            <a:normAutofit fontScale="90000"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5334000" cy="3352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443345" y="2113395"/>
            <a:ext cx="5271655" cy="3830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9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মোহনগঞ্জ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বাবুগঞ্জ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নং-০১৭৩৪৩৫৫১৩০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mail- mijansohag</a:t>
            </a:r>
            <a:r>
              <a:rPr lang="en-US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1981</a:t>
            </a:r>
            <a:r>
              <a:rPr lang="bn-BD" sz="28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@gmail.com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G_20161018_1440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2" y="2113395"/>
            <a:ext cx="1219199" cy="144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6310746" y="2113395"/>
            <a:ext cx="5043054" cy="36016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t">
            <a:normAutofit lnSpcReduction="10000"/>
          </a:bodyPr>
          <a:lstStyle/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তথ্য ও যোগাযোগ প্রযুক্তি</a:t>
            </a:r>
          </a:p>
          <a:p>
            <a:pPr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-৩য় </a:t>
            </a:r>
          </a:p>
          <a:p>
            <a:pPr algn="ctr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-৩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মিনিট</a:t>
            </a:r>
          </a:p>
          <a:p>
            <a:pPr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তারিখ-১৫/০৯/২০১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D020-6E17-4F64-9568-9D3AD5A92475}" type="datetime1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500"/>
          </a:xfrm>
        </p:spPr>
        <p:txBody>
          <a:bodyPr>
            <a:normAutofit/>
          </a:bodyPr>
          <a:lstStyle/>
          <a:p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ছবিগুলি দেখি </a:t>
            </a: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2458-2E78-4773-A9D9-1D4708C9445C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019800" cy="365125"/>
          </a:xfrm>
        </p:spPr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" y="1143000"/>
            <a:ext cx="4648200" cy="3192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79" y="1237565"/>
            <a:ext cx="7032812" cy="36392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2435" y="5257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6600" y="546803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252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6785-6234-4790-97AB-B76EBF87E01E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138" y="1642049"/>
            <a:ext cx="3519550" cy="4887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514" y="1629174"/>
            <a:ext cx="8442237" cy="110770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598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598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98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598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98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598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5612" y="3254783"/>
            <a:ext cx="4820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endParaRPr lang="en-US" sz="3600" dirty="0">
              <a:latin typeface="SutonnyMJ"/>
            </a:endParaRPr>
          </a:p>
        </p:txBody>
      </p:sp>
    </p:spTree>
    <p:extLst>
      <p:ext uri="{BB962C8B-B14F-4D97-AF65-F5344CB8AC3E}">
        <p14:creationId xmlns:p14="http://schemas.microsoft.com/office/powerpoint/2010/main" val="12825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B98B-AE52-4C9F-82E0-E039AA066D90}" type="datetime1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130977"/>
            <a:ext cx="4924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9832" y="2312122"/>
            <a:ext cx="7830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১.সার্বজনীন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তা বলতে পারবে।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0948" y="2981776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চিহিৃত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3733800"/>
            <a:ext cx="8515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লজিক গেটের সত্যক সারণি লিখতে পারবে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1FEA-1280-4FC1-9FBB-C351F0F3E0E2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91787"/>
            <a:ext cx="2895600" cy="302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4" y="1295401"/>
            <a:ext cx="3524273" cy="324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0426" y="626918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 গুলি দেখ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49" y="1404845"/>
            <a:ext cx="4506024" cy="3156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424" y="4800601"/>
            <a:ext cx="10899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IC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আইসির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বুলিয়ান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অ্যালজেবরার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B6A6-9559-40B3-8213-B9B8F475E9A2}" type="datetime1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0426" y="626918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ea typeface="+mj-ea"/>
                <a:cs typeface="SolaimanLipi" pitchFamily="65" charset="0"/>
              </a:rPr>
              <a:t>ছবি গুলি দেখ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ea typeface="+mj-ea"/>
              <a:cs typeface="SolaimanLipi" pitchFamily="65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12718"/>
            <a:ext cx="8458200" cy="46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8158-C4F9-4D4F-B1B5-C8DBD8E4A57F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54139" y="1286341"/>
            <a:ext cx="1021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গেইট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4235" y="516900"/>
            <a:ext cx="4379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সর্বজনীন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235" y="2361465"/>
            <a:ext cx="5956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সর্বজনীন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গেইটের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প্রকারভেদ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11376" y="3275795"/>
            <a:ext cx="2645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১. NAND gate</a:t>
            </a:r>
            <a:r>
              <a:rPr lang="en-US" sz="3600" dirty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611376" y="5123416"/>
            <a:ext cx="204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২. NOR gate </a:t>
            </a:r>
            <a:endParaRPr lang="en-US" sz="2800" dirty="0"/>
          </a:p>
        </p:txBody>
      </p:sp>
      <p:pic>
        <p:nvPicPr>
          <p:cNvPr id="15" name="Picture 2" descr="http://www.hardwaresecrets.com/wp-content/uploads/237_0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45" y="2908768"/>
            <a:ext cx="36957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hardwaresecrets.com/wp-content/uploads/237_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95" y="4623025"/>
            <a:ext cx="3714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DA97-BFE6-4EF3-8FB9-77326CA514CB}" type="datetime1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Preparied By: Md. Mijanur Rahman, Assisant Head Teacher, Mohanganj School and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3D0A6-2B06-4C24-BBDD-B6C41AA746B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2" descr="https://upload.wikimedia.org/wikipedia/commons/thumb/f/fa/Bramka_log_XOR.svg/2000px-Bramka_log_XO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85" y="1324303"/>
            <a:ext cx="3411270" cy="17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hardwaresecrets.com/wp-content/uploads/237_2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6" y="3753507"/>
            <a:ext cx="36576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6939" y="554862"/>
            <a:ext cx="3275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বিশেষ</a:t>
            </a:r>
            <a:r>
              <a:rPr lang="en-US" sz="44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গেইট</a:t>
            </a:r>
            <a:endParaRPr lang="en-US" sz="4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9792" y="1884733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XOR Gate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9792" y="4345633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XOR Gate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881</Words>
  <Application>Microsoft Office PowerPoint</Application>
  <PresentationFormat>Widescreen</PresentationFormat>
  <Paragraphs>452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SolaimanLipi</vt:lpstr>
      <vt:lpstr>SutonnyMJ</vt:lpstr>
      <vt:lpstr>Times New Roman</vt:lpstr>
      <vt:lpstr>Office Theme</vt:lpstr>
      <vt:lpstr>PowerPoint Presentation</vt:lpstr>
      <vt:lpstr>পরিচিতি</vt:lpstr>
      <vt:lpstr>নিচের ছবিগুলি দেখি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 ALGEBRA</dc:title>
  <dc:creator>Fujitu</dc:creator>
  <cp:lastModifiedBy>mijan121981@outlook.com</cp:lastModifiedBy>
  <cp:revision>150</cp:revision>
  <dcterms:created xsi:type="dcterms:W3CDTF">2016-12-25T04:37:14Z</dcterms:created>
  <dcterms:modified xsi:type="dcterms:W3CDTF">2019-11-05T06:50:58Z</dcterms:modified>
</cp:coreProperties>
</file>